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2" r:id="rId3"/>
    <p:sldId id="257" r:id="rId4"/>
    <p:sldId id="259" r:id="rId5"/>
    <p:sldId id="269" r:id="rId6"/>
    <p:sldId id="267" r:id="rId7"/>
    <p:sldId id="265" r:id="rId8"/>
    <p:sldId id="268" r:id="rId9"/>
    <p:sldId id="261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4BD"/>
    <a:srgbClr val="00325F"/>
    <a:srgbClr val="005493"/>
    <a:srgbClr val="B61026"/>
    <a:srgbClr val="D85406"/>
    <a:srgbClr val="731425"/>
    <a:srgbClr val="B50F26"/>
    <a:srgbClr val="00475C"/>
    <a:srgbClr val="5F8DA1"/>
    <a:srgbClr val="8781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641" autoAdjust="0"/>
  </p:normalViewPr>
  <p:slideViewPr>
    <p:cSldViewPr snapToObjects="1">
      <p:cViewPr varScale="1">
        <p:scale>
          <a:sx n="107" d="100"/>
          <a:sy n="107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39B7E-12BB-1C49-AAD5-85F9101F190D}" type="datetimeFigureOut">
              <a:rPr lang="de-DE" smtClean="0"/>
              <a:pPr/>
              <a:t>14.07.2015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F3B9D-A4B1-754F-801C-E7ABCFDCD2F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8E9C1-255A-2A4B-B0F4-AADD356B0144}" type="datetimeFigureOut">
              <a:rPr lang="de-DE" smtClean="0"/>
              <a:pPr/>
              <a:t>14.07.2015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D919-A04C-454A-A232-30865D4F8E7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63466" y="325395"/>
            <a:ext cx="8617068" cy="6102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4600"/>
              </a:lnSpc>
              <a:defRPr sz="3800" b="0" i="0" baseline="0">
                <a:solidFill>
                  <a:srgbClr val="00559D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Titel bearbeiten</a:t>
            </a:r>
            <a:endParaRPr lang="de-DE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2468" y="946115"/>
            <a:ext cx="8628066" cy="7667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325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 dirty="0" smtClean="0"/>
              <a:t>Untertitel bearbeiten</a:t>
            </a:r>
            <a:endParaRPr lang="de-DE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252468" y="1836000"/>
            <a:ext cx="8640000" cy="4464000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600" i="0" baseline="0">
                <a:latin typeface="+mn-lt"/>
                <a:cs typeface="Arial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durch Klicken auf das Symbol hinzufügen.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 hasCustomPrompt="1"/>
          </p:nvPr>
        </p:nvSpPr>
        <p:spPr>
          <a:xfrm>
            <a:off x="263466" y="1968480"/>
            <a:ext cx="8628678" cy="135098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4600"/>
              </a:lnSpc>
              <a:defRPr sz="3800" b="0" i="0" baseline="0">
                <a:solidFill>
                  <a:srgbClr val="005493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Headline bearbeiten</a:t>
            </a:r>
            <a:br>
              <a:rPr lang="de-DE" dirty="0" smtClean="0"/>
            </a:br>
            <a:r>
              <a:rPr lang="de-DE" dirty="0" smtClean="0"/>
              <a:t>2. Zeile Headline</a:t>
            </a:r>
            <a:endParaRPr lang="de-DE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3466" y="3319461"/>
            <a:ext cx="8617068" cy="8143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rgbClr val="00325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 dirty="0" smtClean="0"/>
              <a:t>Subheadline bearbeiten</a:t>
            </a:r>
          </a:p>
          <a:p>
            <a:pPr lvl="0"/>
            <a:r>
              <a:rPr lang="de-DE" dirty="0" smtClean="0"/>
              <a:t>2. Zeile Subheadline</a:t>
            </a:r>
            <a:endParaRPr lang="de-DE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 hasCustomPrompt="1"/>
          </p:nvPr>
        </p:nvSpPr>
        <p:spPr>
          <a:xfrm>
            <a:off x="251856" y="434934"/>
            <a:ext cx="8628678" cy="92869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200"/>
              </a:lnSpc>
              <a:defRPr sz="2800" b="0" i="0" baseline="0">
                <a:solidFill>
                  <a:srgbClr val="005493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Headline bearbeiten</a:t>
            </a:r>
            <a:br>
              <a:rPr lang="de-DE" dirty="0" smtClean="0"/>
            </a:br>
            <a:r>
              <a:rPr lang="de-DE" dirty="0" smtClean="0"/>
              <a:t>2. Zeile Headline</a:t>
            </a:r>
            <a:endParaRPr lang="de-DE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3466" y="1482707"/>
            <a:ext cx="8617068" cy="8143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rgbClr val="00325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 dirty="0" smtClean="0"/>
              <a:t>Subheadline bearbeiten</a:t>
            </a:r>
          </a:p>
          <a:p>
            <a:pPr lvl="0"/>
            <a:r>
              <a:rPr lang="de-DE" dirty="0" smtClean="0"/>
              <a:t>2. Zeile Subheadline</a:t>
            </a:r>
            <a:endParaRPr lang="de-DE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6" y="2462040"/>
            <a:ext cx="8628678" cy="38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800" b="0" i="0" baseline="0">
                <a:solidFill>
                  <a:srgbClr val="00325F"/>
                </a:solidFill>
                <a:latin typeface="+mn-lt"/>
                <a:cs typeface="Arial"/>
              </a:defRPr>
            </a:lvl1pPr>
            <a:lvl2pPr marL="216000" indent="-216000">
              <a:lnSpc>
                <a:spcPts val="2300"/>
              </a:lnSpc>
              <a:buClr>
                <a:srgbClr val="00325F"/>
              </a:buClr>
              <a:buSzPct val="120000"/>
              <a:buFont typeface="Symbol" pitchFamily="18" charset="2"/>
              <a:buChar char="-"/>
              <a:defRPr sz="1800">
                <a:solidFill>
                  <a:srgbClr val="00325F"/>
                </a:solidFill>
                <a:latin typeface="+mn-lt"/>
              </a:defRPr>
            </a:lvl2pPr>
            <a:lvl3pPr marL="864000" indent="-216000">
              <a:lnSpc>
                <a:spcPts val="2300"/>
              </a:lnSpc>
              <a:buFont typeface="Arial" pitchFamily="34" charset="0"/>
              <a:buChar char="–"/>
              <a:defRPr sz="1800" baseline="0">
                <a:latin typeface="Arial" pitchFamily="34" charset="0"/>
              </a:defRPr>
            </a:lvl3pPr>
            <a:lvl4pPr marL="1296000" indent="-216000">
              <a:lnSpc>
                <a:spcPts val="2300"/>
              </a:lnSpc>
              <a:buFont typeface="Arial" pitchFamily="34" charset="0"/>
              <a:buChar char="•"/>
              <a:defRPr sz="1800">
                <a:latin typeface="Arial" pitchFamily="34" charset="0"/>
              </a:defRPr>
            </a:lvl4pPr>
            <a:lvl5pPr marL="1728000" indent="-216000">
              <a:lnSpc>
                <a:spcPts val="2300"/>
              </a:lnSpc>
              <a:buFont typeface="Arial" pitchFamily="34" charset="0"/>
              <a:buChar char="–"/>
              <a:defRPr sz="1800"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Fließtext </a:t>
            </a:r>
            <a:r>
              <a:rPr lang="de-DE" dirty="0" smtClean="0"/>
              <a:t>erste </a:t>
            </a:r>
            <a:r>
              <a:rPr lang="de-DE" dirty="0" smtClean="0"/>
              <a:t>Ebene, durch Klicken bearbeiten</a:t>
            </a:r>
          </a:p>
          <a:p>
            <a:pPr lvl="1"/>
            <a:r>
              <a:rPr lang="de-DE" dirty="0" smtClean="0"/>
              <a:t>2. Textebene (Listendarstellung) durch Verwenden der ‚Einrücken-Taste‘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_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 hasCustomPrompt="1"/>
          </p:nvPr>
        </p:nvSpPr>
        <p:spPr>
          <a:xfrm>
            <a:off x="251856" y="434934"/>
            <a:ext cx="4137579" cy="92869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200"/>
              </a:lnSpc>
              <a:defRPr sz="2800" b="0" i="0" baseline="0">
                <a:solidFill>
                  <a:srgbClr val="005493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Headline bearbeiten</a:t>
            </a:r>
            <a:br>
              <a:rPr lang="de-DE" dirty="0" smtClean="0"/>
            </a:br>
            <a:r>
              <a:rPr lang="de-DE" dirty="0" smtClean="0"/>
              <a:t>2. Zeile Headline</a:t>
            </a:r>
            <a:endParaRPr lang="de-DE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3466" y="1482707"/>
            <a:ext cx="4125969" cy="8143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rgbClr val="00325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 dirty="0" smtClean="0"/>
              <a:t>Subheadline bearbeiten</a:t>
            </a:r>
          </a:p>
          <a:p>
            <a:pPr lvl="0"/>
            <a:r>
              <a:rPr lang="de-DE" dirty="0" smtClean="0"/>
              <a:t>2. Zeile Subheadline</a:t>
            </a:r>
            <a:endParaRPr lang="de-DE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704534" y="434934"/>
            <a:ext cx="4176000" cy="5853173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600">
                <a:latin typeface="+mn-lt"/>
                <a:cs typeface="Arial"/>
              </a:defRPr>
            </a:lvl1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durch Klicken auf das Symbol hinzufügen.</a:t>
            </a:r>
            <a:endParaRPr lang="de-DE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6" y="2462040"/>
            <a:ext cx="4137579" cy="38260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800" b="0" i="0" baseline="0">
                <a:solidFill>
                  <a:srgbClr val="00325F"/>
                </a:solidFill>
                <a:latin typeface="+mn-lt"/>
                <a:cs typeface="Arial"/>
              </a:defRPr>
            </a:lvl1pPr>
            <a:lvl2pPr marL="216000" indent="-216000">
              <a:lnSpc>
                <a:spcPts val="2300"/>
              </a:lnSpc>
              <a:buClr>
                <a:srgbClr val="00325F"/>
              </a:buClr>
              <a:buSzPct val="120000"/>
              <a:buFont typeface="Symbol" pitchFamily="18" charset="2"/>
              <a:buChar char="-"/>
              <a:defRPr sz="1800">
                <a:solidFill>
                  <a:srgbClr val="00325F"/>
                </a:solidFill>
                <a:latin typeface="+mn-lt"/>
              </a:defRPr>
            </a:lvl2pPr>
            <a:lvl3pPr marL="864000" indent="-216000">
              <a:lnSpc>
                <a:spcPts val="2300"/>
              </a:lnSpc>
              <a:buFont typeface="Arial" pitchFamily="34" charset="0"/>
              <a:buChar char="–"/>
              <a:defRPr sz="1800" baseline="0">
                <a:latin typeface="Arial" pitchFamily="34" charset="0"/>
              </a:defRPr>
            </a:lvl3pPr>
            <a:lvl4pPr marL="1296000" indent="-216000">
              <a:lnSpc>
                <a:spcPts val="2300"/>
              </a:lnSpc>
              <a:buFont typeface="Arial" pitchFamily="34" charset="0"/>
              <a:buChar char="•"/>
              <a:defRPr sz="1800">
                <a:latin typeface="Arial" pitchFamily="34" charset="0"/>
              </a:defRPr>
            </a:lvl4pPr>
            <a:lvl5pPr marL="1728000" indent="-216000">
              <a:lnSpc>
                <a:spcPts val="2300"/>
              </a:lnSpc>
              <a:buFont typeface="Arial" pitchFamily="34" charset="0"/>
              <a:buChar char="–"/>
              <a:defRPr sz="1800"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Fließtext </a:t>
            </a:r>
            <a:r>
              <a:rPr lang="de-DE" dirty="0" smtClean="0"/>
              <a:t>erste </a:t>
            </a:r>
            <a:r>
              <a:rPr lang="de-DE" dirty="0" smtClean="0"/>
              <a:t>Ebene, durch Klicken bearbeiten</a:t>
            </a:r>
          </a:p>
          <a:p>
            <a:pPr lvl="1"/>
            <a:r>
              <a:rPr lang="de-DE" dirty="0" smtClean="0"/>
              <a:t>2. Textebene (Listendarstellung) durch Verwenden der ‚Einrücken-Taste‘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_Bild-qu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 hasCustomPrompt="1"/>
          </p:nvPr>
        </p:nvSpPr>
        <p:spPr>
          <a:xfrm>
            <a:off x="251856" y="3794130"/>
            <a:ext cx="8641315" cy="47466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200"/>
              </a:lnSpc>
              <a:defRPr sz="2800" b="0" i="0" baseline="0">
                <a:solidFill>
                  <a:srgbClr val="005493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Headline bearbeiten</a:t>
            </a:r>
            <a:endParaRPr lang="de-DE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3466" y="4476773"/>
            <a:ext cx="8617068" cy="3762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rgbClr val="00325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de-DE" dirty="0" smtClean="0"/>
              <a:t>Subheadline bearbeiten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51856" y="434935"/>
            <a:ext cx="8628678" cy="3030578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600">
                <a:latin typeface="+mn-lt"/>
                <a:cs typeface="Arial"/>
              </a:defRPr>
            </a:lvl1pPr>
          </a:lstStyle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durch Klicken auf das Symbol hinzufügen.</a:t>
            </a:r>
            <a:endParaRPr lang="de-DE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6" y="5086413"/>
            <a:ext cx="8641315" cy="11906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800" b="0" i="0" baseline="0">
                <a:solidFill>
                  <a:srgbClr val="00325F"/>
                </a:solidFill>
                <a:latin typeface="+mn-lt"/>
                <a:cs typeface="Arial"/>
              </a:defRPr>
            </a:lvl1pPr>
            <a:lvl2pPr marL="216000" indent="-216000">
              <a:lnSpc>
                <a:spcPts val="2300"/>
              </a:lnSpc>
              <a:buClr>
                <a:srgbClr val="00325F"/>
              </a:buClr>
              <a:buSzPct val="120000"/>
              <a:buFont typeface="Symbol" pitchFamily="18" charset="2"/>
              <a:buChar char="-"/>
              <a:defRPr sz="1800">
                <a:solidFill>
                  <a:srgbClr val="00325F"/>
                </a:solidFill>
                <a:latin typeface="+mn-lt"/>
              </a:defRPr>
            </a:lvl2pPr>
            <a:lvl3pPr marL="864000" indent="-216000">
              <a:lnSpc>
                <a:spcPts val="2300"/>
              </a:lnSpc>
              <a:buFont typeface="Arial" pitchFamily="34" charset="0"/>
              <a:buChar char="–"/>
              <a:defRPr sz="1800" baseline="0">
                <a:latin typeface="Arial" pitchFamily="34" charset="0"/>
              </a:defRPr>
            </a:lvl3pPr>
            <a:lvl4pPr marL="1296000" indent="-216000">
              <a:lnSpc>
                <a:spcPts val="2300"/>
              </a:lnSpc>
              <a:buFont typeface="Arial" pitchFamily="34" charset="0"/>
              <a:buChar char="•"/>
              <a:defRPr sz="1800">
                <a:latin typeface="Arial" pitchFamily="34" charset="0"/>
              </a:defRPr>
            </a:lvl4pPr>
            <a:lvl5pPr marL="1728000" indent="-216000">
              <a:lnSpc>
                <a:spcPts val="2300"/>
              </a:lnSpc>
              <a:buFont typeface="Arial" pitchFamily="34" charset="0"/>
              <a:buChar char="–"/>
              <a:defRPr sz="1800"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Fließtext </a:t>
            </a:r>
            <a:r>
              <a:rPr lang="de-DE" dirty="0" smtClean="0"/>
              <a:t>erste </a:t>
            </a:r>
            <a:r>
              <a:rPr lang="de-DE" dirty="0" smtClean="0"/>
              <a:t>Ebene, durch Klicken bearbeiten</a:t>
            </a:r>
          </a:p>
          <a:p>
            <a:pPr lvl="1"/>
            <a:r>
              <a:rPr lang="de-DE" dirty="0" smtClean="0"/>
              <a:t>2. Textebene (Listendarstellung) durch Verwenden der ‚Einrücken-Taste‘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 hasCustomPrompt="1"/>
          </p:nvPr>
        </p:nvSpPr>
        <p:spPr>
          <a:xfrm>
            <a:off x="251856" y="434934"/>
            <a:ext cx="4137579" cy="92869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200"/>
              </a:lnSpc>
              <a:defRPr sz="2800" b="0" i="0" baseline="0">
                <a:solidFill>
                  <a:srgbClr val="005493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Headline bearbeiten</a:t>
            </a:r>
            <a:br>
              <a:rPr lang="de-DE" dirty="0" smtClean="0"/>
            </a:br>
            <a:r>
              <a:rPr lang="de-DE" dirty="0" smtClean="0"/>
              <a:t>2. Zeile Headline</a:t>
            </a:r>
            <a:endParaRPr lang="de-DE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iagrammplatzhalter 15"/>
          <p:cNvSpPr>
            <a:spLocks noGrp="1"/>
          </p:cNvSpPr>
          <p:nvPr>
            <p:ph type="chart" sz="quarter" idx="15"/>
          </p:nvPr>
        </p:nvSpPr>
        <p:spPr>
          <a:xfrm>
            <a:off x="252413" y="1566863"/>
            <a:ext cx="8628062" cy="4162456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DE" sz="1800" dirty="0" smtClean="0"/>
              <a:t>Diagramm</a:t>
            </a:r>
            <a:endParaRPr lang="de-DE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6" y="5802345"/>
            <a:ext cx="8628678" cy="4922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i="0" baseline="0">
                <a:solidFill>
                  <a:srgbClr val="00325F"/>
                </a:solidFill>
                <a:latin typeface="+mn-lt"/>
                <a:cs typeface="Arial"/>
              </a:defRPr>
            </a:lvl1pPr>
            <a:lvl2pPr marL="216000" indent="-216000">
              <a:lnSpc>
                <a:spcPts val="2300"/>
              </a:lnSpc>
              <a:buClr>
                <a:srgbClr val="00325F"/>
              </a:buClr>
              <a:buSzPct val="120000"/>
              <a:buFont typeface="Symbol" pitchFamily="18" charset="2"/>
              <a:buChar char="-"/>
              <a:defRPr sz="1800">
                <a:solidFill>
                  <a:srgbClr val="00325F"/>
                </a:solidFill>
                <a:latin typeface="+mn-lt"/>
              </a:defRPr>
            </a:lvl2pPr>
            <a:lvl3pPr marL="864000" indent="-216000">
              <a:lnSpc>
                <a:spcPts val="2300"/>
              </a:lnSpc>
              <a:buFont typeface="Arial" pitchFamily="34" charset="0"/>
              <a:buChar char="–"/>
              <a:defRPr sz="1800" baseline="0">
                <a:latin typeface="Arial" pitchFamily="34" charset="0"/>
              </a:defRPr>
            </a:lvl3pPr>
            <a:lvl4pPr marL="1296000" indent="-216000">
              <a:lnSpc>
                <a:spcPts val="2300"/>
              </a:lnSpc>
              <a:buFont typeface="Arial" pitchFamily="34" charset="0"/>
              <a:buChar char="•"/>
              <a:defRPr sz="1800">
                <a:latin typeface="Arial" pitchFamily="34" charset="0"/>
              </a:defRPr>
            </a:lvl4pPr>
            <a:lvl5pPr marL="1728000" indent="-216000">
              <a:lnSpc>
                <a:spcPts val="2300"/>
              </a:lnSpc>
              <a:buFont typeface="Arial" pitchFamily="34" charset="0"/>
              <a:buChar char="–"/>
              <a:defRPr sz="1800"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Fließtext </a:t>
            </a:r>
            <a:r>
              <a:rPr lang="de-DE" dirty="0" smtClean="0"/>
              <a:t>erste </a:t>
            </a:r>
            <a:r>
              <a:rPr lang="de-DE" dirty="0" smtClean="0"/>
              <a:t>Ebene, durch Klicken bearbeiten</a:t>
            </a:r>
            <a:br>
              <a:rPr lang="de-DE" dirty="0" smtClean="0"/>
            </a:br>
            <a:r>
              <a:rPr lang="de-DE" dirty="0" smtClean="0"/>
              <a:t>2. Zeile Bildunterschrift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6" y="5802345"/>
            <a:ext cx="8628678" cy="4922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i="0" baseline="0">
                <a:solidFill>
                  <a:srgbClr val="00325F"/>
                </a:solidFill>
                <a:latin typeface="+mn-lt"/>
                <a:cs typeface="Arial"/>
              </a:defRPr>
            </a:lvl1pPr>
            <a:lvl2pPr marL="216000" indent="-216000">
              <a:lnSpc>
                <a:spcPts val="2300"/>
              </a:lnSpc>
              <a:buClr>
                <a:srgbClr val="00325F"/>
              </a:buClr>
              <a:buSzPct val="120000"/>
              <a:buFont typeface="Symbol" pitchFamily="18" charset="2"/>
              <a:buChar char="-"/>
              <a:defRPr sz="1800">
                <a:solidFill>
                  <a:srgbClr val="00325F"/>
                </a:solidFill>
                <a:latin typeface="+mn-lt"/>
              </a:defRPr>
            </a:lvl2pPr>
            <a:lvl3pPr marL="864000" indent="-216000">
              <a:lnSpc>
                <a:spcPts val="2300"/>
              </a:lnSpc>
              <a:buFont typeface="Arial" pitchFamily="34" charset="0"/>
              <a:buChar char="–"/>
              <a:defRPr sz="1800" baseline="0">
                <a:latin typeface="Arial" pitchFamily="34" charset="0"/>
              </a:defRPr>
            </a:lvl3pPr>
            <a:lvl4pPr marL="1296000" indent="-216000">
              <a:lnSpc>
                <a:spcPts val="2300"/>
              </a:lnSpc>
              <a:buFont typeface="Arial" pitchFamily="34" charset="0"/>
              <a:buChar char="•"/>
              <a:defRPr sz="1800">
                <a:latin typeface="Arial" pitchFamily="34" charset="0"/>
              </a:defRPr>
            </a:lvl4pPr>
            <a:lvl5pPr marL="1728000" indent="-216000">
              <a:lnSpc>
                <a:spcPts val="2300"/>
              </a:lnSpc>
              <a:buFont typeface="Arial" pitchFamily="34" charset="0"/>
              <a:buChar char="–"/>
              <a:defRPr sz="1800"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Fließtext </a:t>
            </a:r>
            <a:r>
              <a:rPr lang="de-DE" dirty="0" smtClean="0"/>
              <a:t>erste </a:t>
            </a:r>
            <a:r>
              <a:rPr lang="de-DE" dirty="0" smtClean="0"/>
              <a:t>Ebene, durch Klicken bearbeiten</a:t>
            </a:r>
            <a:br>
              <a:rPr lang="de-DE" dirty="0" smtClean="0"/>
            </a:br>
            <a:r>
              <a:rPr lang="de-DE" dirty="0" smtClean="0"/>
              <a:t>2. Zeile Bildunterschrift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1856" y="434935"/>
            <a:ext cx="8628678" cy="5221328"/>
          </a:xfrm>
          <a:prstGeom prst="rect">
            <a:avLst/>
          </a:prstGeom>
        </p:spPr>
        <p:txBody>
          <a:bodyPr vert="horz" anchor="ctr"/>
          <a:lstStyle>
            <a:lvl1pPr algn="ctr">
              <a:buNone/>
              <a:defRPr sz="1600">
                <a:latin typeface="+mn-lt"/>
                <a:cs typeface="Arial"/>
              </a:defRPr>
            </a:lvl1pPr>
          </a:lstStyle>
          <a:p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 durch Klicken auf das Symbol hinzufügen.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 hasCustomPrompt="1"/>
          </p:nvPr>
        </p:nvSpPr>
        <p:spPr>
          <a:xfrm>
            <a:off x="251856" y="434934"/>
            <a:ext cx="8628678" cy="92869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3200"/>
              </a:lnSpc>
              <a:defRPr sz="2800" b="0" i="0" baseline="0">
                <a:solidFill>
                  <a:srgbClr val="005493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Headline bearbeiten</a:t>
            </a:r>
            <a:br>
              <a:rPr lang="de-DE" dirty="0" smtClean="0"/>
            </a:br>
            <a:r>
              <a:rPr lang="de-DE" dirty="0" smtClean="0"/>
              <a:t>2. Zeile Headline</a:t>
            </a:r>
            <a:endParaRPr lang="de-DE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56" y="2735253"/>
            <a:ext cx="8628678" cy="34687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 baseline="0">
                <a:solidFill>
                  <a:srgbClr val="00325F"/>
                </a:solidFill>
                <a:latin typeface="+mn-lt"/>
                <a:cs typeface="Arial"/>
              </a:defRPr>
            </a:lvl1pPr>
            <a:lvl2pPr marL="216000" indent="-216000">
              <a:lnSpc>
                <a:spcPts val="2600"/>
              </a:lnSpc>
              <a:buClr>
                <a:srgbClr val="00325F"/>
              </a:buClr>
              <a:buSzPct val="120000"/>
              <a:buFont typeface="Symbol" pitchFamily="18" charset="2"/>
              <a:buChar char="-"/>
              <a:defRPr sz="2000">
                <a:solidFill>
                  <a:srgbClr val="00325F"/>
                </a:solidFill>
                <a:latin typeface="+mn-lt"/>
              </a:defRPr>
            </a:lvl2pPr>
            <a:lvl3pPr marL="864000" indent="-216000">
              <a:lnSpc>
                <a:spcPts val="2300"/>
              </a:lnSpc>
              <a:buFont typeface="Arial" pitchFamily="34" charset="0"/>
              <a:buChar char="–"/>
              <a:defRPr sz="1800" baseline="0">
                <a:latin typeface="Arial" pitchFamily="34" charset="0"/>
              </a:defRPr>
            </a:lvl3pPr>
            <a:lvl4pPr marL="1296000" indent="-216000">
              <a:lnSpc>
                <a:spcPts val="2300"/>
              </a:lnSpc>
              <a:buFont typeface="Arial" pitchFamily="34" charset="0"/>
              <a:buChar char="•"/>
              <a:defRPr sz="1800">
                <a:latin typeface="Arial" pitchFamily="34" charset="0"/>
              </a:defRPr>
            </a:lvl4pPr>
            <a:lvl5pPr marL="1728000" indent="-216000">
              <a:lnSpc>
                <a:spcPts val="2300"/>
              </a:lnSpc>
              <a:buFont typeface="Arial" pitchFamily="34" charset="0"/>
              <a:buChar char="–"/>
              <a:defRPr sz="1800">
                <a:latin typeface="Arial" pitchFamily="34" charset="0"/>
              </a:defRPr>
            </a:lvl5pPr>
          </a:lstStyle>
          <a:p>
            <a:pPr lvl="0"/>
            <a:r>
              <a:rPr lang="de-DE" dirty="0" smtClean="0"/>
              <a:t>Fließtext Arial Regular erste Ebene, durch Klicken bearbeiten</a:t>
            </a:r>
          </a:p>
          <a:p>
            <a:pPr lvl="1"/>
            <a:r>
              <a:rPr lang="de-DE" dirty="0" smtClean="0"/>
              <a:t>2. Textebene (Listendarstellung) durch Verwenden der ‚Einrücken-Taste‘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>
          <a:xfrm>
            <a:off x="486000" y="6408781"/>
            <a:ext cx="612774" cy="144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98800" y="6408781"/>
            <a:ext cx="66294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134000" y="6386553"/>
            <a:ext cx="9715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rgbClr val="00325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de-DE" sz="1050" dirty="0">
              <a:solidFill>
                <a:srgbClr val="0032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52000" y="6408781"/>
            <a:ext cx="255591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">
                <a:solidFill>
                  <a:srgbClr val="00325F"/>
                </a:solidFill>
                <a:latin typeface="+mn-lt"/>
                <a:cs typeface="Arial"/>
              </a:defRPr>
            </a:lvl1pPr>
          </a:lstStyle>
          <a:p>
            <a:fld id="{74CEF446-5D9F-A549-AF84-3E6E8818BDC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52000" y="6372000"/>
            <a:ext cx="8640000" cy="1588"/>
          </a:xfrm>
          <a:prstGeom prst="line">
            <a:avLst/>
          </a:prstGeom>
          <a:ln w="6350" cap="flat">
            <a:solidFill>
              <a:srgbClr val="0032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Logo-solo_1500px_transparent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00000" y="6433200"/>
            <a:ext cx="792000" cy="250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7" r:id="rId3"/>
    <p:sldLayoutId id="2147483668" r:id="rId4"/>
    <p:sldLayoutId id="2147483675" r:id="rId5"/>
    <p:sldLayoutId id="2147483671" r:id="rId6"/>
    <p:sldLayoutId id="2147483672" r:id="rId7"/>
    <p:sldLayoutId id="2147483673" r:id="rId8"/>
    <p:sldLayoutId id="2147483674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7" descr="LWL-Landeshaus-2010.jpg"/>
          <p:cNvPicPr>
            <a:picLocks/>
          </p:cNvPicPr>
          <p:nvPr/>
        </p:nvPicPr>
        <p:blipFill>
          <a:blip r:embed="rId2"/>
          <a:srcRect t="10775" b="11216"/>
          <a:stretch>
            <a:fillRect/>
          </a:stretch>
        </p:blipFill>
        <p:spPr>
          <a:xfrm>
            <a:off x="252000" y="1836000"/>
            <a:ext cx="8640468" cy="4464000"/>
          </a:xfrm>
          <a:prstGeom prst="rect">
            <a:avLst/>
          </a:prstGeom>
        </p:spPr>
      </p:pic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1" name="Textplatzhalt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Aufmerksamkeit.</a:t>
            </a:r>
            <a:br>
              <a:rPr lang="de-DE" dirty="0" smtClean="0"/>
            </a:br>
            <a:r>
              <a:rPr lang="de-DE" dirty="0" smtClean="0"/>
              <a:t>Auf Wiedersehen.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 smtClean="0"/>
              <a:t>Landschaftsverband </a:t>
            </a:r>
          </a:p>
          <a:p>
            <a:r>
              <a:rPr lang="de-DE" b="1" dirty="0" smtClean="0"/>
              <a:t>Westfalen-Lippe (LWL)</a:t>
            </a:r>
          </a:p>
          <a:p>
            <a:r>
              <a:rPr lang="de-DE" b="1" dirty="0" smtClean="0"/>
              <a:t>Abteilung Muster</a:t>
            </a:r>
          </a:p>
          <a:p>
            <a:r>
              <a:rPr lang="de-DE" dirty="0" smtClean="0"/>
              <a:t>Freiherr-vom-Stein-Platz 1</a:t>
            </a:r>
          </a:p>
          <a:p>
            <a:r>
              <a:rPr lang="de-DE" dirty="0" smtClean="0"/>
              <a:t>48147 Münster</a:t>
            </a:r>
          </a:p>
          <a:p>
            <a:r>
              <a:rPr lang="de-DE" dirty="0" smtClean="0"/>
              <a:t>Tel.: 0251 591-01</a:t>
            </a:r>
          </a:p>
          <a:p>
            <a:r>
              <a:rPr lang="de-DE" dirty="0" smtClean="0"/>
              <a:t>Fax: 0251 591-33 00</a:t>
            </a:r>
          </a:p>
          <a:p>
            <a:r>
              <a:rPr lang="de-DE" dirty="0" smtClean="0"/>
              <a:t>lwl@lwl.org</a:t>
            </a:r>
          </a:p>
          <a:p>
            <a:endParaRPr lang="de-DE" dirty="0" smtClean="0"/>
          </a:p>
          <a:p>
            <a:r>
              <a:rPr lang="de-DE" dirty="0" smtClean="0"/>
              <a:t>Besuchen Sie uns im Internet: </a:t>
            </a:r>
            <a:r>
              <a:rPr lang="de-DE" b="1" dirty="0" smtClean="0"/>
              <a:t>www.lwl.org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4CEF446-5D9F-A549-AF84-3E6E8818BDCF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lie blanco">
  <a:themeElements>
    <a:clrScheme name="LWL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A3E4"/>
      </a:accent1>
      <a:accent2>
        <a:srgbClr val="005493"/>
      </a:accent2>
      <a:accent3>
        <a:srgbClr val="9B182A"/>
      </a:accent3>
      <a:accent4>
        <a:srgbClr val="EE7100"/>
      </a:accent4>
      <a:accent5>
        <a:srgbClr val="B4B2B2"/>
      </a:accent5>
      <a:accent6>
        <a:srgbClr val="00325F"/>
      </a:accent6>
      <a:hlink>
        <a:srgbClr val="E3000F"/>
      </a:hlink>
      <a:folHlink>
        <a:srgbClr val="878185"/>
      </a:folHlink>
    </a:clrScheme>
    <a:fontScheme name="LWL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lwl master 07</Template>
  <TotalTime>0</TotalTime>
  <Words>43</Words>
  <Application>Microsoft Macintosh PowerPoint</Application>
  <PresentationFormat>Bildschirmpräsentation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Folie blanco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Vielen Dank für Ihre Aufmerksamkeit. Auf Wiedersehen.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Eik Wessler</dc:creator>
  <cp:lastModifiedBy>Eik Wessler</cp:lastModifiedBy>
  <cp:revision>91</cp:revision>
  <dcterms:created xsi:type="dcterms:W3CDTF">2011-11-03T10:11:55Z</dcterms:created>
  <dcterms:modified xsi:type="dcterms:W3CDTF">2015-07-14T12:51:10Z</dcterms:modified>
</cp:coreProperties>
</file>