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55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58000" cy="9144000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61026"/>
    <a:srgbClr val="D85406"/>
    <a:srgbClr val="731425"/>
    <a:srgbClr val="B50F26"/>
    <a:srgbClr val="00475C"/>
    <a:srgbClr val="5F8DA1"/>
    <a:srgbClr val="878185"/>
    <a:srgbClr val="C9C4BD"/>
    <a:srgbClr val="C6C2BC"/>
    <a:srgbClr val="D8540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48" autoAdjust="0"/>
    <p:restoredTop sz="94641" autoAdjust="0"/>
  </p:normalViewPr>
  <p:slideViewPr>
    <p:cSldViewPr snapToObjects="1">
      <p:cViewPr varScale="1">
        <p:scale>
          <a:sx n="120" d="100"/>
          <a:sy n="120" d="100"/>
        </p:scale>
        <p:origin x="-147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039B7E-12BB-1C49-AAD5-85F9101F190D}" type="datetimeFigureOut">
              <a:rPr lang="de-DE" smtClean="0"/>
              <a:pPr/>
              <a:t>13.11.2012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5F3B9D-A4B1-754F-801C-E7ABCFDCD2F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68E9C1-255A-2A4B-B0F4-AADD356B0144}" type="datetimeFigureOut">
              <a:rPr lang="de-DE" smtClean="0"/>
              <a:pPr/>
              <a:t>13.11.2012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Click to edit Master text styles</a:t>
            </a:r>
          </a:p>
          <a:p>
            <a:pPr lvl="1"/>
            <a:r>
              <a:rPr lang="de-DE" smtClean="0"/>
              <a:t>Second level</a:t>
            </a:r>
          </a:p>
          <a:p>
            <a:pPr lvl="2"/>
            <a:r>
              <a:rPr lang="de-DE" smtClean="0"/>
              <a:t>Third level</a:t>
            </a:r>
          </a:p>
          <a:p>
            <a:pPr lvl="3"/>
            <a:r>
              <a:rPr lang="de-DE" smtClean="0"/>
              <a:t>Fourth level</a:t>
            </a:r>
          </a:p>
          <a:p>
            <a:pPr lvl="4"/>
            <a:r>
              <a:rPr lang="de-DE" smtClean="0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D9D919-A04C-454A-A232-30865D4F8E7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lie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5"/>
          <p:cNvSpPr/>
          <p:nvPr userDrawn="1"/>
        </p:nvSpPr>
        <p:spPr>
          <a:xfrm>
            <a:off x="0" y="2319066"/>
            <a:ext cx="9144000" cy="4538934"/>
          </a:xfrm>
          <a:prstGeom prst="rect">
            <a:avLst/>
          </a:prstGeom>
          <a:solidFill>
            <a:srgbClr val="E9ECEE"/>
          </a:solidFill>
          <a:ln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7" name="Straight Connector 6"/>
          <p:cNvCxnSpPr/>
          <p:nvPr userDrawn="1"/>
        </p:nvCxnSpPr>
        <p:spPr>
          <a:xfrm>
            <a:off x="0" y="684000"/>
            <a:ext cx="9144000" cy="0"/>
          </a:xfrm>
          <a:prstGeom prst="line">
            <a:avLst/>
          </a:prstGeom>
          <a:ln w="50800" cap="flat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8"/>
          <p:cNvSpPr>
            <a:spLocks noGrp="1"/>
          </p:cNvSpPr>
          <p:nvPr>
            <p:ph type="title" hasCustomPrompt="1"/>
          </p:nvPr>
        </p:nvSpPr>
        <p:spPr>
          <a:xfrm>
            <a:off x="457200" y="951597"/>
            <a:ext cx="8409600" cy="610200"/>
          </a:xfrm>
          <a:prstGeom prst="rect">
            <a:avLst/>
          </a:prstGeom>
        </p:spPr>
        <p:txBody>
          <a:bodyPr vert="horz" lIns="0" tIns="0" rIns="0" bIns="0"/>
          <a:lstStyle>
            <a:lvl1pPr algn="l">
              <a:lnSpc>
                <a:spcPts val="4800"/>
              </a:lnSpc>
              <a:defRPr sz="4000" b="0" i="0" baseline="0">
                <a:solidFill>
                  <a:srgbClr val="00559D"/>
                </a:solidFill>
                <a:latin typeface="Arial"/>
                <a:cs typeface="Arial"/>
              </a:defRPr>
            </a:lvl1pPr>
          </a:lstStyle>
          <a:p>
            <a:r>
              <a:rPr lang="de-DE" dirty="0" smtClean="0"/>
              <a:t>Titel bearbeiten</a:t>
            </a:r>
            <a:endParaRPr lang="de-DE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1639863"/>
            <a:ext cx="8408988" cy="457200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3800"/>
              </a:lnSpc>
              <a:spcBef>
                <a:spcPts val="0"/>
              </a:spcBef>
              <a:buNone/>
              <a:defRPr sz="3200" b="0" i="0">
                <a:latin typeface="Arial"/>
                <a:cs typeface="Arial"/>
              </a:defRPr>
            </a:lvl1pPr>
          </a:lstStyle>
          <a:p>
            <a:pPr lvl="0"/>
            <a:r>
              <a:rPr lang="de-DE" dirty="0" smtClean="0"/>
              <a:t>Untertitel bearbeiten</a:t>
            </a:r>
            <a:endParaRPr lang="de-DE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0" y="2196666"/>
            <a:ext cx="9144000" cy="0"/>
          </a:xfrm>
          <a:prstGeom prst="line">
            <a:avLst/>
          </a:prstGeom>
          <a:ln w="6350" cap="flat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Picture Placeholder 13"/>
          <p:cNvSpPr>
            <a:spLocks noGrp="1"/>
          </p:cNvSpPr>
          <p:nvPr>
            <p:ph type="pic" sz="quarter" idx="11" hasCustomPrompt="1"/>
          </p:nvPr>
        </p:nvSpPr>
        <p:spPr>
          <a:xfrm>
            <a:off x="0" y="2319066"/>
            <a:ext cx="9144000" cy="4538934"/>
          </a:xfrm>
          <a:prstGeom prst="rect">
            <a:avLst/>
          </a:prstGeom>
        </p:spPr>
        <p:txBody>
          <a:bodyPr vert="horz" anchor="ctr"/>
          <a:lstStyle>
            <a:lvl1pPr algn="ctr">
              <a:buNone/>
              <a:defRPr sz="1600" i="0" baseline="0">
                <a:latin typeface="Arial"/>
                <a:cs typeface="Arial"/>
              </a:defRPr>
            </a:lvl1pPr>
          </a:lstStyle>
          <a:p>
            <a:r>
              <a:rPr lang="de-DE" dirty="0" smtClean="0"/>
              <a:t>Bitte beachten: </a:t>
            </a:r>
            <a:br>
              <a:rPr lang="de-DE" dirty="0" smtClean="0"/>
            </a:br>
            <a:r>
              <a:rPr lang="de-DE" dirty="0" smtClean="0"/>
              <a:t>Hinweise zur Bildformatierung finden Sie in der ‚Lies mich‘-Datei.</a:t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Bild durch Klicken auf das Symbol hinzufügen.</a:t>
            </a:r>
            <a:endParaRPr lang="de-DE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lie Kapitel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5"/>
          <p:cNvSpPr/>
          <p:nvPr userDrawn="1"/>
        </p:nvSpPr>
        <p:spPr>
          <a:xfrm>
            <a:off x="0" y="673298"/>
            <a:ext cx="9144000" cy="6184702"/>
          </a:xfrm>
          <a:prstGeom prst="rect">
            <a:avLst/>
          </a:prstGeom>
          <a:solidFill>
            <a:srgbClr val="E9ECEE"/>
          </a:solidFill>
          <a:ln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11" name="Straight Connector 6"/>
          <p:cNvCxnSpPr/>
          <p:nvPr userDrawn="1"/>
        </p:nvCxnSpPr>
        <p:spPr>
          <a:xfrm>
            <a:off x="0" y="684000"/>
            <a:ext cx="9144000" cy="0"/>
          </a:xfrm>
          <a:prstGeom prst="line">
            <a:avLst/>
          </a:prstGeom>
          <a:ln w="50800" cap="flat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itle 8"/>
          <p:cNvSpPr>
            <a:spLocks noGrp="1"/>
          </p:cNvSpPr>
          <p:nvPr>
            <p:ph type="title" hasCustomPrompt="1"/>
          </p:nvPr>
        </p:nvSpPr>
        <p:spPr>
          <a:xfrm>
            <a:off x="457200" y="1928802"/>
            <a:ext cx="8409600" cy="1114436"/>
          </a:xfrm>
          <a:prstGeom prst="rect">
            <a:avLst/>
          </a:prstGeom>
        </p:spPr>
        <p:txBody>
          <a:bodyPr vert="horz" lIns="0" tIns="0" rIns="0" bIns="0"/>
          <a:lstStyle>
            <a:lvl1pPr algn="l">
              <a:lnSpc>
                <a:spcPts val="4800"/>
              </a:lnSpc>
              <a:defRPr sz="4000" b="0" i="0" baseline="0">
                <a:solidFill>
                  <a:srgbClr val="00559D"/>
                </a:solidFill>
                <a:latin typeface="Arial"/>
                <a:cs typeface="Arial"/>
              </a:defRPr>
            </a:lvl1pPr>
          </a:lstStyle>
          <a:p>
            <a:r>
              <a:rPr lang="de-DE" dirty="0" smtClean="0"/>
              <a:t>Kapiteltitel bearbeiten</a:t>
            </a:r>
            <a:br>
              <a:rPr lang="de-DE" dirty="0" smtClean="0"/>
            </a:br>
            <a:r>
              <a:rPr lang="de-DE" dirty="0" smtClean="0"/>
              <a:t>2. Zeile Kapiteltitel</a:t>
            </a:r>
            <a:endParaRPr lang="de-DE" dirty="0"/>
          </a:p>
        </p:txBody>
      </p:sp>
      <p:sp>
        <p:nvSpPr>
          <p:cNvPr id="4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3257551"/>
            <a:ext cx="8408988" cy="101124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3800"/>
              </a:lnSpc>
              <a:spcBef>
                <a:spcPts val="0"/>
              </a:spcBef>
              <a:buNone/>
              <a:defRPr sz="3200" b="0" i="0" baseline="0">
                <a:latin typeface="Arial"/>
                <a:cs typeface="Arial"/>
              </a:defRPr>
            </a:lvl1pPr>
          </a:lstStyle>
          <a:p>
            <a:pPr lvl="0"/>
            <a:r>
              <a:rPr lang="de-DE" dirty="0" smtClean="0"/>
              <a:t>Untertitel bearbeiten</a:t>
            </a:r>
          </a:p>
          <a:p>
            <a:pPr lvl="0"/>
            <a:r>
              <a:rPr lang="de-DE" dirty="0" smtClean="0"/>
              <a:t>2. Zeile Untertitel</a:t>
            </a:r>
            <a:endParaRPr lang="de-DE" dirty="0"/>
          </a:p>
        </p:txBody>
      </p:sp>
      <p:sp>
        <p:nvSpPr>
          <p:cNvPr id="5" name="Date Placeholder 1"/>
          <p:cNvSpPr>
            <a:spLocks noGrp="1"/>
          </p:cNvSpPr>
          <p:nvPr>
            <p:ph type="dt" sz="half" idx="2"/>
          </p:nvPr>
        </p:nvSpPr>
        <p:spPr>
          <a:xfrm>
            <a:off x="381000" y="6553201"/>
            <a:ext cx="685800" cy="19685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>
                <a:latin typeface="Arial"/>
                <a:cs typeface="Arial"/>
              </a:defRPr>
            </a:lvl1pPr>
          </a:lstStyle>
          <a:p>
            <a:r>
              <a:rPr lang="de-DE" smtClean="0"/>
              <a:t>04.11.2011</a:t>
            </a:r>
            <a:endParaRPr lang="de-DE" dirty="0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19200" y="6553200"/>
            <a:ext cx="6629400" cy="196851"/>
          </a:xfrm>
          <a:prstGeom prst="rect">
            <a:avLst/>
          </a:prstGeom>
        </p:spPr>
        <p:txBody>
          <a:bodyPr lIns="0" tIns="0" rIns="0" bIns="0"/>
          <a:lstStyle>
            <a:lvl1pPr>
              <a:defRPr sz="900">
                <a:latin typeface="Arial"/>
                <a:cs typeface="Arial"/>
              </a:defRPr>
            </a:lvl1pPr>
          </a:lstStyle>
          <a:p>
            <a:r>
              <a:rPr lang="de-DE" smtClean="0"/>
              <a:t>LWL-Mustereinrichtung ...</a:t>
            </a:r>
            <a:endParaRPr lang="de-DE" dirty="0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458200" y="6553200"/>
            <a:ext cx="457200" cy="19685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>
                <a:latin typeface="Arial"/>
                <a:cs typeface="Arial"/>
              </a:defRPr>
            </a:lvl1pPr>
          </a:lstStyle>
          <a:p>
            <a:fld id="{74CEF446-5D9F-A549-AF84-3E6E8818BDCF}" type="slidenum">
              <a:rPr lang="de-DE" smtClean="0"/>
              <a:pPr/>
              <a:t>‹Nr.›</a:t>
            </a:fld>
            <a:endParaRPr lang="de-DE"/>
          </a:p>
        </p:txBody>
      </p:sp>
      <p:cxnSp>
        <p:nvCxnSpPr>
          <p:cNvPr id="8" name="Straight Connector 9"/>
          <p:cNvCxnSpPr/>
          <p:nvPr userDrawn="1"/>
        </p:nvCxnSpPr>
        <p:spPr>
          <a:xfrm>
            <a:off x="0" y="6408000"/>
            <a:ext cx="9144000" cy="0"/>
          </a:xfrm>
          <a:prstGeom prst="line">
            <a:avLst/>
          </a:prstGeom>
          <a:ln w="6350" cap="flat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feld 8"/>
          <p:cNvSpPr txBox="1"/>
          <p:nvPr userDrawn="1"/>
        </p:nvSpPr>
        <p:spPr>
          <a:xfrm flipH="1">
            <a:off x="1117255" y="6516000"/>
            <a:ext cx="97159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1400" dirty="0" smtClean="0"/>
              <a:t>I</a:t>
            </a:r>
            <a:endParaRPr lang="de-DE" sz="140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li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5"/>
          <p:cNvSpPr/>
          <p:nvPr userDrawn="1"/>
        </p:nvSpPr>
        <p:spPr>
          <a:xfrm>
            <a:off x="0" y="673298"/>
            <a:ext cx="9144000" cy="6184702"/>
          </a:xfrm>
          <a:prstGeom prst="rect">
            <a:avLst/>
          </a:prstGeom>
          <a:solidFill>
            <a:srgbClr val="E9ECEE"/>
          </a:solidFill>
          <a:ln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12" name="Straight Connector 6"/>
          <p:cNvCxnSpPr/>
          <p:nvPr userDrawn="1"/>
        </p:nvCxnSpPr>
        <p:spPr>
          <a:xfrm>
            <a:off x="0" y="684000"/>
            <a:ext cx="9144000" cy="0"/>
          </a:xfrm>
          <a:prstGeom prst="line">
            <a:avLst/>
          </a:prstGeom>
          <a:ln w="50800" cap="flat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itle 8"/>
          <p:cNvSpPr>
            <a:spLocks noGrp="1"/>
          </p:cNvSpPr>
          <p:nvPr>
            <p:ph type="title" hasCustomPrompt="1"/>
          </p:nvPr>
        </p:nvSpPr>
        <p:spPr>
          <a:xfrm>
            <a:off x="457200" y="873090"/>
            <a:ext cx="8409600" cy="1292246"/>
          </a:xfrm>
          <a:prstGeom prst="rect">
            <a:avLst/>
          </a:prstGeom>
        </p:spPr>
        <p:txBody>
          <a:bodyPr vert="horz" lIns="0" tIns="0" rIns="0" bIns="0"/>
          <a:lstStyle>
            <a:lvl1pPr algn="l">
              <a:lnSpc>
                <a:spcPts val="4800"/>
              </a:lnSpc>
              <a:defRPr sz="4000" b="0" i="0" baseline="0">
                <a:solidFill>
                  <a:srgbClr val="00559D"/>
                </a:solidFill>
                <a:latin typeface="Arial"/>
                <a:cs typeface="Arial"/>
              </a:defRPr>
            </a:lvl1pPr>
          </a:lstStyle>
          <a:p>
            <a:r>
              <a:rPr lang="de-DE" dirty="0" smtClean="0"/>
              <a:t>Headline bearbeiten</a:t>
            </a:r>
            <a:br>
              <a:rPr lang="de-DE" dirty="0" smtClean="0"/>
            </a:br>
            <a:r>
              <a:rPr lang="de-DE" dirty="0" smtClean="0"/>
              <a:t>2. Zeile Headline</a:t>
            </a:r>
            <a:endParaRPr lang="de-DE" dirty="0"/>
          </a:p>
        </p:txBody>
      </p:sp>
      <p:sp>
        <p:nvSpPr>
          <p:cNvPr id="4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2165336"/>
            <a:ext cx="8408988" cy="1238290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3800"/>
              </a:lnSpc>
              <a:spcBef>
                <a:spcPts val="0"/>
              </a:spcBef>
              <a:buNone/>
              <a:defRPr sz="3200" b="0" i="0" baseline="0">
                <a:latin typeface="Arial"/>
                <a:cs typeface="Arial"/>
              </a:defRPr>
            </a:lvl1pPr>
          </a:lstStyle>
          <a:p>
            <a:pPr lvl="0"/>
            <a:r>
              <a:rPr lang="de-DE" dirty="0" smtClean="0"/>
              <a:t>Subheadline bearbeiten</a:t>
            </a:r>
          </a:p>
          <a:p>
            <a:pPr lvl="0"/>
            <a:r>
              <a:rPr lang="de-DE" dirty="0" smtClean="0"/>
              <a:t>2. Zeile Subheadline</a:t>
            </a:r>
            <a:endParaRPr lang="de-DE" dirty="0"/>
          </a:p>
        </p:txBody>
      </p:sp>
      <p:sp>
        <p:nvSpPr>
          <p:cNvPr id="5" name="Date Placeholder 1"/>
          <p:cNvSpPr>
            <a:spLocks noGrp="1"/>
          </p:cNvSpPr>
          <p:nvPr>
            <p:ph type="dt" sz="half" idx="2"/>
          </p:nvPr>
        </p:nvSpPr>
        <p:spPr>
          <a:xfrm>
            <a:off x="381000" y="6553201"/>
            <a:ext cx="685800" cy="19685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>
                <a:latin typeface="Arial"/>
                <a:cs typeface="Arial"/>
              </a:defRPr>
            </a:lvl1pPr>
          </a:lstStyle>
          <a:p>
            <a:r>
              <a:rPr lang="de-DE" smtClean="0"/>
              <a:t>04.11.2011</a:t>
            </a:r>
            <a:endParaRPr lang="de-DE" dirty="0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19200" y="6553200"/>
            <a:ext cx="6629400" cy="196851"/>
          </a:xfrm>
          <a:prstGeom prst="rect">
            <a:avLst/>
          </a:prstGeom>
        </p:spPr>
        <p:txBody>
          <a:bodyPr lIns="0" tIns="0" rIns="0" bIns="0"/>
          <a:lstStyle>
            <a:lvl1pPr>
              <a:defRPr sz="900">
                <a:latin typeface="Arial"/>
                <a:cs typeface="Arial"/>
              </a:defRPr>
            </a:lvl1pPr>
          </a:lstStyle>
          <a:p>
            <a:r>
              <a:rPr lang="de-DE" smtClean="0"/>
              <a:t>LWL-Mustereinrichtung ...</a:t>
            </a:r>
            <a:endParaRPr lang="de-DE" dirty="0"/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458200" y="6553200"/>
            <a:ext cx="457200" cy="19685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>
                <a:latin typeface="Arial"/>
                <a:cs typeface="Arial"/>
              </a:defRPr>
            </a:lvl1pPr>
          </a:lstStyle>
          <a:p>
            <a:fld id="{74CEF446-5D9F-A549-AF84-3E6E8818BDCF}" type="slidenum">
              <a:rPr lang="de-DE" smtClean="0"/>
              <a:pPr/>
              <a:t>‹Nr.›</a:t>
            </a:fld>
            <a:endParaRPr lang="de-DE"/>
          </a:p>
        </p:txBody>
      </p:sp>
      <p:cxnSp>
        <p:nvCxnSpPr>
          <p:cNvPr id="9" name="Straight Connector 9"/>
          <p:cNvCxnSpPr/>
          <p:nvPr userDrawn="1"/>
        </p:nvCxnSpPr>
        <p:spPr>
          <a:xfrm>
            <a:off x="0" y="6408000"/>
            <a:ext cx="9144000" cy="0"/>
          </a:xfrm>
          <a:prstGeom prst="line">
            <a:avLst/>
          </a:prstGeom>
          <a:ln w="6350" cap="flat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feld 9"/>
          <p:cNvSpPr txBox="1"/>
          <p:nvPr userDrawn="1"/>
        </p:nvSpPr>
        <p:spPr>
          <a:xfrm flipH="1">
            <a:off x="1117255" y="6516000"/>
            <a:ext cx="97159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1400" dirty="0" smtClean="0"/>
              <a:t>I</a:t>
            </a:r>
            <a:endParaRPr lang="de-DE" sz="1400" dirty="0"/>
          </a:p>
        </p:txBody>
      </p:sp>
      <p:sp>
        <p:nvSpPr>
          <p:cNvPr id="13" name="Textplatzhalter 8"/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3403601"/>
            <a:ext cx="8408988" cy="287341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3400"/>
              </a:lnSpc>
              <a:spcBef>
                <a:spcPts val="0"/>
              </a:spcBef>
              <a:buFontTx/>
              <a:buNone/>
              <a:defRPr sz="2800">
                <a:latin typeface="Arial" pitchFamily="34" charset="0"/>
                <a:cs typeface="Arial" pitchFamily="34" charset="0"/>
              </a:defRPr>
            </a:lvl1pPr>
            <a:lvl2pPr marL="540000" indent="-288000">
              <a:lnSpc>
                <a:spcPts val="3400"/>
              </a:lnSpc>
              <a:buFont typeface="Arial" pitchFamily="34" charset="0"/>
              <a:buChar char="•"/>
              <a:defRPr sz="2800">
                <a:latin typeface="Arial" pitchFamily="34" charset="0"/>
                <a:cs typeface="Arial" pitchFamily="34" charset="0"/>
              </a:defRPr>
            </a:lvl2pPr>
            <a:lvl3pPr marL="1080000" indent="-288000">
              <a:lnSpc>
                <a:spcPts val="3400"/>
              </a:lnSpc>
              <a:buFont typeface="Symbol" pitchFamily="18" charset="2"/>
              <a:buChar char="-"/>
              <a:defRPr sz="2800">
                <a:latin typeface="Arial" pitchFamily="34" charset="0"/>
                <a:cs typeface="Arial" pitchFamily="34" charset="0"/>
              </a:defRPr>
            </a:lvl3pPr>
            <a:lvl4pPr marL="1620000" indent="-288000">
              <a:lnSpc>
                <a:spcPts val="3400"/>
              </a:lnSpc>
              <a:buFont typeface="Arial" pitchFamily="34" charset="0"/>
              <a:buChar char="•"/>
              <a:defRPr sz="2800">
                <a:latin typeface="Arial" pitchFamily="34" charset="0"/>
                <a:cs typeface="Arial" pitchFamily="34" charset="0"/>
              </a:defRPr>
            </a:lvl4pPr>
            <a:lvl5pPr marL="2160000" indent="-288000">
              <a:lnSpc>
                <a:spcPts val="3400"/>
              </a:lnSpc>
              <a:buFont typeface="Symbol" pitchFamily="18" charset="2"/>
              <a:buChar char="-"/>
              <a:defRPr sz="28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de-DE" dirty="0" smtClean="0"/>
              <a:t>Erste Textebene (Fließtext)</a:t>
            </a:r>
            <a:br>
              <a:rPr lang="de-DE" dirty="0" smtClean="0"/>
            </a:br>
            <a:r>
              <a:rPr lang="de-DE" dirty="0" smtClean="0"/>
              <a:t>	•  Zweite Textebene (Listendarstellung) </a:t>
            </a:r>
            <a:br>
              <a:rPr lang="de-DE" dirty="0" smtClean="0"/>
            </a:br>
            <a:r>
              <a:rPr lang="de-DE" dirty="0" smtClean="0"/>
              <a:t>	   durch Verwendung der ‚Einrücken‘-Taste</a:t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Bitte beachten:</a:t>
            </a:r>
            <a:br>
              <a:rPr lang="de-DE" dirty="0" smtClean="0"/>
            </a:br>
            <a:r>
              <a:rPr lang="de-DE" dirty="0" smtClean="0"/>
              <a:t>Mehr Formatierungshinweise in der ‚Lies mich‘-Datei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lie Text-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5"/>
          <p:cNvSpPr/>
          <p:nvPr userDrawn="1"/>
        </p:nvSpPr>
        <p:spPr>
          <a:xfrm>
            <a:off x="0" y="673298"/>
            <a:ext cx="9144000" cy="6184702"/>
          </a:xfrm>
          <a:prstGeom prst="rect">
            <a:avLst/>
          </a:prstGeom>
          <a:solidFill>
            <a:srgbClr val="E9ECEE"/>
          </a:solidFill>
          <a:ln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16" name="Straight Connector 6"/>
          <p:cNvCxnSpPr/>
          <p:nvPr userDrawn="1"/>
        </p:nvCxnSpPr>
        <p:spPr>
          <a:xfrm>
            <a:off x="0" y="684000"/>
            <a:ext cx="9144000" cy="0"/>
          </a:xfrm>
          <a:prstGeom prst="line">
            <a:avLst/>
          </a:prstGeom>
          <a:ln w="50800" cap="flat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Picture Placeholder 13"/>
          <p:cNvSpPr>
            <a:spLocks noGrp="1"/>
          </p:cNvSpPr>
          <p:nvPr>
            <p:ph type="pic" sz="quarter" idx="12" hasCustomPrompt="1"/>
          </p:nvPr>
        </p:nvSpPr>
        <p:spPr>
          <a:xfrm>
            <a:off x="4682280" y="971536"/>
            <a:ext cx="4176000" cy="5305479"/>
          </a:xfrm>
          <a:prstGeom prst="rect">
            <a:avLst/>
          </a:prstGeom>
        </p:spPr>
        <p:txBody>
          <a:bodyPr vert="horz" anchor="ctr"/>
          <a:lstStyle>
            <a:lvl1pPr algn="ctr">
              <a:buNone/>
              <a:defRPr sz="1600">
                <a:latin typeface="Arial"/>
                <a:cs typeface="Arial"/>
              </a:defRPr>
            </a:lvl1pPr>
          </a:lstStyle>
          <a:p>
            <a:r>
              <a:rPr lang="de-DE" dirty="0" smtClean="0"/>
              <a:t>Bitte beachten: </a:t>
            </a:r>
            <a:br>
              <a:rPr lang="de-DE" dirty="0" smtClean="0"/>
            </a:br>
            <a:r>
              <a:rPr lang="de-DE" dirty="0" smtClean="0"/>
              <a:t>Hinweise zur Bildformatierung </a:t>
            </a:r>
            <a:br>
              <a:rPr lang="de-DE" dirty="0" smtClean="0"/>
            </a:br>
            <a:r>
              <a:rPr lang="de-DE" dirty="0" smtClean="0"/>
              <a:t>finden Sie in der ‚Lies mich‘-Datei.</a:t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Bild durch Klicken auf das Symbol hinzufügen.</a:t>
            </a:r>
            <a:endParaRPr lang="de-DE" dirty="0"/>
          </a:p>
        </p:txBody>
      </p:sp>
      <p:sp>
        <p:nvSpPr>
          <p:cNvPr id="6" name="Title 8"/>
          <p:cNvSpPr>
            <a:spLocks noGrp="1"/>
          </p:cNvSpPr>
          <p:nvPr>
            <p:ph type="title" hasCustomPrompt="1"/>
          </p:nvPr>
        </p:nvSpPr>
        <p:spPr>
          <a:xfrm>
            <a:off x="457200" y="873090"/>
            <a:ext cx="3895722" cy="1292246"/>
          </a:xfrm>
          <a:prstGeom prst="rect">
            <a:avLst/>
          </a:prstGeom>
        </p:spPr>
        <p:txBody>
          <a:bodyPr vert="horz" lIns="0" tIns="0" rIns="0" bIns="0"/>
          <a:lstStyle>
            <a:lvl1pPr algn="l">
              <a:lnSpc>
                <a:spcPts val="4800"/>
              </a:lnSpc>
              <a:defRPr sz="4000" b="0" i="0" baseline="0">
                <a:solidFill>
                  <a:srgbClr val="00559D"/>
                </a:solidFill>
                <a:latin typeface="Arial"/>
                <a:cs typeface="Arial"/>
              </a:defRPr>
            </a:lvl1pPr>
          </a:lstStyle>
          <a:p>
            <a:r>
              <a:rPr lang="de-DE" dirty="0" smtClean="0"/>
              <a:t>Headline bearb.</a:t>
            </a:r>
            <a:br>
              <a:rPr lang="de-DE" dirty="0" smtClean="0"/>
            </a:br>
            <a:r>
              <a:rPr lang="de-DE" dirty="0" smtClean="0"/>
              <a:t>2. Zeile Headline</a:t>
            </a:r>
            <a:endParaRPr lang="de-DE" dirty="0"/>
          </a:p>
        </p:txBody>
      </p:sp>
      <p:sp>
        <p:nvSpPr>
          <p:cNvPr id="10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2165336"/>
            <a:ext cx="3895722" cy="1238290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3800"/>
              </a:lnSpc>
              <a:spcBef>
                <a:spcPts val="0"/>
              </a:spcBef>
              <a:buNone/>
              <a:defRPr sz="3200" b="0" i="0" baseline="0">
                <a:latin typeface="Arial"/>
                <a:cs typeface="Arial"/>
              </a:defRPr>
            </a:lvl1pPr>
          </a:lstStyle>
          <a:p>
            <a:pPr lvl="0"/>
            <a:r>
              <a:rPr lang="de-DE" dirty="0" smtClean="0"/>
              <a:t>Subheadline bearb.</a:t>
            </a:r>
          </a:p>
          <a:p>
            <a:pPr lvl="0"/>
            <a:r>
              <a:rPr lang="de-DE" dirty="0" smtClean="0"/>
              <a:t>2. Zeile Subheadline</a:t>
            </a:r>
            <a:endParaRPr lang="de-DE" dirty="0"/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2"/>
          </p:nvPr>
        </p:nvSpPr>
        <p:spPr>
          <a:xfrm>
            <a:off x="381000" y="6553201"/>
            <a:ext cx="685800" cy="19685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>
                <a:latin typeface="Arial"/>
                <a:cs typeface="Arial"/>
              </a:defRPr>
            </a:lvl1pPr>
          </a:lstStyle>
          <a:p>
            <a:r>
              <a:rPr lang="de-DE" smtClean="0"/>
              <a:t>04.11.2011</a:t>
            </a:r>
            <a:endParaRPr lang="de-DE" dirty="0"/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19200" y="6553200"/>
            <a:ext cx="6629400" cy="196851"/>
          </a:xfrm>
          <a:prstGeom prst="rect">
            <a:avLst/>
          </a:prstGeom>
        </p:spPr>
        <p:txBody>
          <a:bodyPr lIns="0" tIns="0" rIns="0" bIns="0"/>
          <a:lstStyle>
            <a:lvl1pPr>
              <a:defRPr sz="900">
                <a:latin typeface="Arial"/>
                <a:cs typeface="Arial"/>
              </a:defRPr>
            </a:lvl1pPr>
          </a:lstStyle>
          <a:p>
            <a:r>
              <a:rPr lang="de-DE" smtClean="0"/>
              <a:t>LWL-Mustereinrichtung ...</a:t>
            </a:r>
            <a:endParaRPr lang="de-DE" dirty="0"/>
          </a:p>
        </p:txBody>
      </p:sp>
      <p:sp>
        <p:nvSpPr>
          <p:cNvPr id="12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458200" y="6553200"/>
            <a:ext cx="457200" cy="19685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>
                <a:latin typeface="Arial"/>
                <a:cs typeface="Arial"/>
              </a:defRPr>
            </a:lvl1pPr>
          </a:lstStyle>
          <a:p>
            <a:fld id="{74CEF446-5D9F-A549-AF84-3E6E8818BDCF}" type="slidenum">
              <a:rPr lang="de-DE" smtClean="0"/>
              <a:pPr/>
              <a:t>‹Nr.›</a:t>
            </a:fld>
            <a:endParaRPr lang="de-DE"/>
          </a:p>
        </p:txBody>
      </p:sp>
      <p:cxnSp>
        <p:nvCxnSpPr>
          <p:cNvPr id="13" name="Straight Connector 9"/>
          <p:cNvCxnSpPr/>
          <p:nvPr userDrawn="1"/>
        </p:nvCxnSpPr>
        <p:spPr>
          <a:xfrm>
            <a:off x="0" y="6408000"/>
            <a:ext cx="9144000" cy="0"/>
          </a:xfrm>
          <a:prstGeom prst="line">
            <a:avLst/>
          </a:prstGeom>
          <a:ln w="6350" cap="flat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feld 13"/>
          <p:cNvSpPr txBox="1"/>
          <p:nvPr userDrawn="1"/>
        </p:nvSpPr>
        <p:spPr>
          <a:xfrm flipH="1">
            <a:off x="1117255" y="6516000"/>
            <a:ext cx="97159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1400" dirty="0" smtClean="0"/>
              <a:t>I</a:t>
            </a:r>
            <a:endParaRPr lang="de-DE" sz="1400" dirty="0"/>
          </a:p>
        </p:txBody>
      </p:sp>
      <p:sp>
        <p:nvSpPr>
          <p:cNvPr id="18" name="Textplatzhalter 8"/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3403601"/>
            <a:ext cx="3895722" cy="287341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3400"/>
              </a:lnSpc>
              <a:spcBef>
                <a:spcPts val="0"/>
              </a:spcBef>
              <a:buFontTx/>
              <a:buNone/>
              <a:defRPr sz="2800">
                <a:latin typeface="Arial" pitchFamily="34" charset="0"/>
                <a:cs typeface="Arial" pitchFamily="34" charset="0"/>
              </a:defRPr>
            </a:lvl1pPr>
            <a:lvl2pPr marL="540000" indent="-288000">
              <a:lnSpc>
                <a:spcPts val="3400"/>
              </a:lnSpc>
              <a:buFont typeface="Arial" pitchFamily="34" charset="0"/>
              <a:buChar char="•"/>
              <a:defRPr sz="2800">
                <a:latin typeface="Arial" pitchFamily="34" charset="0"/>
                <a:cs typeface="Arial" pitchFamily="34" charset="0"/>
              </a:defRPr>
            </a:lvl2pPr>
            <a:lvl3pPr marL="1080000" indent="-288000">
              <a:lnSpc>
                <a:spcPts val="3400"/>
              </a:lnSpc>
              <a:buFont typeface="Symbol" pitchFamily="18" charset="2"/>
              <a:buChar char="-"/>
              <a:defRPr sz="2800">
                <a:latin typeface="Arial" pitchFamily="34" charset="0"/>
                <a:cs typeface="Arial" pitchFamily="34" charset="0"/>
              </a:defRPr>
            </a:lvl3pPr>
            <a:lvl4pPr marL="1620000" indent="-288000">
              <a:lnSpc>
                <a:spcPts val="3400"/>
              </a:lnSpc>
              <a:buFont typeface="Arial" pitchFamily="34" charset="0"/>
              <a:buChar char="•"/>
              <a:defRPr sz="2800">
                <a:latin typeface="Arial" pitchFamily="34" charset="0"/>
                <a:cs typeface="Arial" pitchFamily="34" charset="0"/>
              </a:defRPr>
            </a:lvl4pPr>
            <a:lvl5pPr marL="2160000" indent="-288000">
              <a:lnSpc>
                <a:spcPts val="3400"/>
              </a:lnSpc>
              <a:buFont typeface="Symbol" pitchFamily="18" charset="2"/>
              <a:buChar char="-"/>
              <a:defRPr sz="28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de-DE" dirty="0" smtClean="0"/>
              <a:t>Erste Textebene</a:t>
            </a:r>
            <a:br>
              <a:rPr lang="de-DE" dirty="0" smtClean="0"/>
            </a:br>
            <a:r>
              <a:rPr lang="de-DE" dirty="0" smtClean="0"/>
              <a:t>	•  Zweite Textebene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lie großes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5"/>
          <p:cNvSpPr/>
          <p:nvPr userDrawn="1"/>
        </p:nvSpPr>
        <p:spPr>
          <a:xfrm>
            <a:off x="0" y="673298"/>
            <a:ext cx="9144000" cy="6184702"/>
          </a:xfrm>
          <a:prstGeom prst="rect">
            <a:avLst/>
          </a:prstGeom>
          <a:solidFill>
            <a:srgbClr val="E9ECEE"/>
          </a:solidFill>
          <a:ln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12" name="Straight Connector 6"/>
          <p:cNvCxnSpPr/>
          <p:nvPr userDrawn="1"/>
        </p:nvCxnSpPr>
        <p:spPr>
          <a:xfrm>
            <a:off x="0" y="684000"/>
            <a:ext cx="9144000" cy="0"/>
          </a:xfrm>
          <a:prstGeom prst="line">
            <a:avLst/>
          </a:prstGeom>
          <a:ln w="50800" cap="flat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Picture Placeholder 13"/>
          <p:cNvSpPr>
            <a:spLocks noGrp="1"/>
          </p:cNvSpPr>
          <p:nvPr>
            <p:ph type="pic" sz="quarter" idx="12" hasCustomPrompt="1"/>
          </p:nvPr>
        </p:nvSpPr>
        <p:spPr>
          <a:xfrm>
            <a:off x="285720" y="971536"/>
            <a:ext cx="8572560" cy="4957794"/>
          </a:xfrm>
          <a:prstGeom prst="rect">
            <a:avLst/>
          </a:prstGeom>
        </p:spPr>
        <p:txBody>
          <a:bodyPr vert="horz" anchor="ctr"/>
          <a:lstStyle>
            <a:lvl1pPr marL="342900" marR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>
                <a:latin typeface="Arial"/>
                <a:cs typeface="Arial"/>
              </a:defRPr>
            </a:lvl1pPr>
          </a:lstStyle>
          <a:p>
            <a:r>
              <a:rPr lang="de-DE" dirty="0" smtClean="0"/>
              <a:t>Bitte beachten: </a:t>
            </a:r>
            <a:br>
              <a:rPr lang="de-DE" dirty="0" smtClean="0"/>
            </a:br>
            <a:r>
              <a:rPr lang="de-DE" dirty="0" smtClean="0"/>
              <a:t>Hinweise zur Bildformatierung finden Sie in der ‚Lies mich‘-Datei.</a:t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Bild durch Klicken auf das Symbol hinzufügen.</a:t>
            </a:r>
            <a:endParaRPr lang="de-DE" dirty="0"/>
          </a:p>
        </p:txBody>
      </p:sp>
      <p:sp>
        <p:nvSpPr>
          <p:cNvPr id="9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457812" y="6072206"/>
            <a:ext cx="8400468" cy="204808"/>
          </a:xfrm>
          <a:prstGeom prst="rect">
            <a:avLst/>
          </a:prstGeom>
        </p:spPr>
        <p:txBody>
          <a:bodyPr vert="horz" lIns="0" tIns="0" rIns="0" bIns="0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200" b="0" i="0" baseline="0">
                <a:latin typeface="Arial"/>
                <a:cs typeface="Arial"/>
              </a:defRPr>
            </a:lvl1pPr>
          </a:lstStyle>
          <a:p>
            <a:pPr lvl="0"/>
            <a:r>
              <a:rPr lang="de-DE" dirty="0" smtClean="0"/>
              <a:t>Bildunterschrift (12 </a:t>
            </a:r>
            <a:r>
              <a:rPr lang="de-DE" dirty="0" err="1" smtClean="0"/>
              <a:t>pt</a:t>
            </a:r>
            <a:r>
              <a:rPr lang="de-DE" dirty="0" smtClean="0"/>
              <a:t>, ZA 16 </a:t>
            </a:r>
            <a:r>
              <a:rPr lang="de-DE" dirty="0" err="1" smtClean="0"/>
              <a:t>pt</a:t>
            </a:r>
            <a:r>
              <a:rPr lang="de-DE" dirty="0" smtClean="0"/>
              <a:t>)</a:t>
            </a:r>
            <a:endParaRPr lang="de-DE" dirty="0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2"/>
          </p:nvPr>
        </p:nvSpPr>
        <p:spPr>
          <a:xfrm>
            <a:off x="381000" y="6553201"/>
            <a:ext cx="685800" cy="19685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>
                <a:latin typeface="Arial"/>
                <a:cs typeface="Arial"/>
              </a:defRPr>
            </a:lvl1pPr>
          </a:lstStyle>
          <a:p>
            <a:r>
              <a:rPr lang="de-DE" smtClean="0"/>
              <a:t>04.11.2011</a:t>
            </a:r>
            <a:endParaRPr lang="de-DE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19200" y="6553200"/>
            <a:ext cx="6629400" cy="196851"/>
          </a:xfrm>
          <a:prstGeom prst="rect">
            <a:avLst/>
          </a:prstGeom>
        </p:spPr>
        <p:txBody>
          <a:bodyPr lIns="0" tIns="0" rIns="0" bIns="0"/>
          <a:lstStyle>
            <a:lvl1pPr>
              <a:defRPr sz="900">
                <a:latin typeface="Arial"/>
                <a:cs typeface="Arial"/>
              </a:defRPr>
            </a:lvl1pPr>
          </a:lstStyle>
          <a:p>
            <a:r>
              <a:rPr lang="de-DE" smtClean="0"/>
              <a:t>LWL-Mustereinrichtung ...</a:t>
            </a:r>
            <a:endParaRPr lang="de-DE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458200" y="6553200"/>
            <a:ext cx="457200" cy="19685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>
                <a:latin typeface="Arial"/>
                <a:cs typeface="Arial"/>
              </a:defRPr>
            </a:lvl1pPr>
          </a:lstStyle>
          <a:p>
            <a:fld id="{74CEF446-5D9F-A549-AF84-3E6E8818BDCF}" type="slidenum">
              <a:rPr lang="de-DE" smtClean="0"/>
              <a:pPr/>
              <a:t>‹Nr.›</a:t>
            </a:fld>
            <a:endParaRPr lang="de-DE"/>
          </a:p>
        </p:txBody>
      </p:sp>
      <p:cxnSp>
        <p:nvCxnSpPr>
          <p:cNvPr id="7" name="Straight Connector 9"/>
          <p:cNvCxnSpPr/>
          <p:nvPr userDrawn="1"/>
        </p:nvCxnSpPr>
        <p:spPr>
          <a:xfrm>
            <a:off x="0" y="6408000"/>
            <a:ext cx="9144000" cy="0"/>
          </a:xfrm>
          <a:prstGeom prst="line">
            <a:avLst/>
          </a:prstGeom>
          <a:ln w="6350" cap="flat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feld 9"/>
          <p:cNvSpPr txBox="1"/>
          <p:nvPr userDrawn="1"/>
        </p:nvSpPr>
        <p:spPr>
          <a:xfrm flipH="1">
            <a:off x="1117255" y="6516000"/>
            <a:ext cx="97159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1400" dirty="0" smtClean="0"/>
              <a:t>I</a:t>
            </a:r>
            <a:endParaRPr lang="de-DE" sz="1400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lie Graf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5"/>
          <p:cNvSpPr/>
          <p:nvPr userDrawn="1"/>
        </p:nvSpPr>
        <p:spPr>
          <a:xfrm>
            <a:off x="0" y="673298"/>
            <a:ext cx="9144000" cy="6184702"/>
          </a:xfrm>
          <a:prstGeom prst="rect">
            <a:avLst/>
          </a:prstGeom>
          <a:solidFill>
            <a:srgbClr val="E9ECEE"/>
          </a:solidFill>
          <a:ln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13" name="Straight Connector 6"/>
          <p:cNvCxnSpPr/>
          <p:nvPr userDrawn="1"/>
        </p:nvCxnSpPr>
        <p:spPr>
          <a:xfrm>
            <a:off x="0" y="684000"/>
            <a:ext cx="9144000" cy="0"/>
          </a:xfrm>
          <a:prstGeom prst="line">
            <a:avLst/>
          </a:prstGeom>
          <a:ln w="50800" cap="flat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457812" y="6130962"/>
            <a:ext cx="8408376" cy="219078"/>
          </a:xfrm>
          <a:prstGeom prst="rect">
            <a:avLst/>
          </a:prstGeom>
        </p:spPr>
        <p:txBody>
          <a:bodyPr vert="horz" lIns="0" tIns="0" rIns="0" bIns="0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200" b="0" i="0" baseline="0">
                <a:latin typeface="Arial"/>
                <a:cs typeface="Arial"/>
              </a:defRPr>
            </a:lvl1pPr>
          </a:lstStyle>
          <a:p>
            <a:pPr lvl="0"/>
            <a:r>
              <a:rPr lang="de-DE" dirty="0" smtClean="0"/>
              <a:t>Quellennachweis (12 </a:t>
            </a:r>
            <a:r>
              <a:rPr lang="de-DE" dirty="0" err="1" smtClean="0"/>
              <a:t>pt</a:t>
            </a:r>
            <a:r>
              <a:rPr lang="de-DE" dirty="0" smtClean="0"/>
              <a:t>, ZA 16 </a:t>
            </a:r>
            <a:r>
              <a:rPr lang="de-DE" dirty="0" err="1" smtClean="0"/>
              <a:t>pt</a:t>
            </a:r>
            <a:r>
              <a:rPr lang="de-DE" dirty="0" smtClean="0"/>
              <a:t>)</a:t>
            </a:r>
            <a:endParaRPr lang="de-DE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2"/>
          </p:nvPr>
        </p:nvSpPr>
        <p:spPr>
          <a:xfrm>
            <a:off x="381000" y="6553201"/>
            <a:ext cx="685800" cy="19685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>
                <a:latin typeface="Arial"/>
                <a:cs typeface="Arial"/>
              </a:defRPr>
            </a:lvl1pPr>
          </a:lstStyle>
          <a:p>
            <a:r>
              <a:rPr lang="de-DE" smtClean="0"/>
              <a:t>04.11.2011</a:t>
            </a:r>
            <a:endParaRPr lang="de-DE" dirty="0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19200" y="6553200"/>
            <a:ext cx="6629400" cy="196851"/>
          </a:xfrm>
          <a:prstGeom prst="rect">
            <a:avLst/>
          </a:prstGeom>
        </p:spPr>
        <p:txBody>
          <a:bodyPr lIns="0" tIns="0" rIns="0" bIns="0"/>
          <a:lstStyle>
            <a:lvl1pPr>
              <a:defRPr sz="900">
                <a:latin typeface="Arial"/>
                <a:cs typeface="Arial"/>
              </a:defRPr>
            </a:lvl1pPr>
          </a:lstStyle>
          <a:p>
            <a:r>
              <a:rPr lang="de-DE" smtClean="0"/>
              <a:t>LWL-Mustereinrichtung ...</a:t>
            </a:r>
            <a:endParaRPr lang="de-DE" dirty="0"/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458200" y="6553200"/>
            <a:ext cx="457200" cy="19685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>
                <a:latin typeface="Arial"/>
                <a:cs typeface="Arial"/>
              </a:defRPr>
            </a:lvl1pPr>
          </a:lstStyle>
          <a:p>
            <a:fld id="{74CEF446-5D9F-A549-AF84-3E6E8818BDCF}" type="slidenum">
              <a:rPr lang="de-DE" smtClean="0"/>
              <a:pPr/>
              <a:t>‹Nr.›</a:t>
            </a:fld>
            <a:endParaRPr lang="de-DE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0" y="6408000"/>
            <a:ext cx="9144000" cy="0"/>
          </a:xfrm>
          <a:prstGeom prst="line">
            <a:avLst/>
          </a:prstGeom>
          <a:ln w="6350" cap="flat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feld 10"/>
          <p:cNvSpPr txBox="1"/>
          <p:nvPr userDrawn="1"/>
        </p:nvSpPr>
        <p:spPr>
          <a:xfrm flipH="1">
            <a:off x="1117255" y="6516000"/>
            <a:ext cx="97159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1400" dirty="0" smtClean="0"/>
              <a:t>I</a:t>
            </a:r>
            <a:endParaRPr lang="de-DE" sz="1400" dirty="0"/>
          </a:p>
        </p:txBody>
      </p:sp>
      <p:sp>
        <p:nvSpPr>
          <p:cNvPr id="15" name="Diagrammplatzhalter 7"/>
          <p:cNvSpPr>
            <a:spLocks noGrp="1"/>
          </p:cNvSpPr>
          <p:nvPr>
            <p:ph type="chart" sz="quarter" idx="12"/>
          </p:nvPr>
        </p:nvSpPr>
        <p:spPr>
          <a:xfrm>
            <a:off x="457200" y="2214563"/>
            <a:ext cx="8408988" cy="3857625"/>
          </a:xfrm>
          <a:prstGeom prst="rect">
            <a:avLst/>
          </a:prstGeom>
        </p:spPr>
        <p:txBody>
          <a:bodyPr/>
          <a:lstStyle>
            <a:lvl1pPr>
              <a:buNone/>
              <a:defRPr sz="2800">
                <a:latin typeface="Arial" pitchFamily="34" charset="0"/>
                <a:cs typeface="Arial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16" name="Title 8"/>
          <p:cNvSpPr>
            <a:spLocks noGrp="1"/>
          </p:cNvSpPr>
          <p:nvPr>
            <p:ph type="title" hasCustomPrompt="1"/>
          </p:nvPr>
        </p:nvSpPr>
        <p:spPr>
          <a:xfrm>
            <a:off x="457200" y="873090"/>
            <a:ext cx="8408988" cy="1292246"/>
          </a:xfrm>
          <a:prstGeom prst="rect">
            <a:avLst/>
          </a:prstGeom>
        </p:spPr>
        <p:txBody>
          <a:bodyPr vert="horz" lIns="0" tIns="0" rIns="0" bIns="0"/>
          <a:lstStyle>
            <a:lvl1pPr algn="l">
              <a:lnSpc>
                <a:spcPts val="4800"/>
              </a:lnSpc>
              <a:defRPr sz="4000" b="0" i="0" baseline="0">
                <a:solidFill>
                  <a:srgbClr val="00559D"/>
                </a:solidFill>
                <a:latin typeface="Arial"/>
                <a:cs typeface="Arial"/>
              </a:defRPr>
            </a:lvl1pPr>
          </a:lstStyle>
          <a:p>
            <a:r>
              <a:rPr lang="de-DE" dirty="0" smtClean="0"/>
              <a:t>Headline bearb.</a:t>
            </a:r>
            <a:br>
              <a:rPr lang="de-DE" dirty="0" smtClean="0"/>
            </a:br>
            <a:r>
              <a:rPr lang="de-DE" dirty="0" smtClean="0"/>
              <a:t>2. Zeile Headline</a:t>
            </a:r>
            <a:endParaRPr lang="de-DE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lie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/>
          <p:nvPr userDrawn="1"/>
        </p:nvSpPr>
        <p:spPr>
          <a:xfrm>
            <a:off x="0" y="673298"/>
            <a:ext cx="9144000" cy="6184702"/>
          </a:xfrm>
          <a:prstGeom prst="rect">
            <a:avLst/>
          </a:prstGeom>
          <a:solidFill>
            <a:srgbClr val="E9ECEE"/>
          </a:solidFill>
          <a:ln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8" name="Straight Connector 6"/>
          <p:cNvCxnSpPr/>
          <p:nvPr userDrawn="1"/>
        </p:nvCxnSpPr>
        <p:spPr>
          <a:xfrm>
            <a:off x="0" y="684000"/>
            <a:ext cx="9144000" cy="0"/>
          </a:xfrm>
          <a:prstGeom prst="line">
            <a:avLst/>
          </a:prstGeom>
          <a:ln w="50800" cap="flat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Date Placeholder 1"/>
          <p:cNvSpPr>
            <a:spLocks noGrp="1"/>
          </p:cNvSpPr>
          <p:nvPr>
            <p:ph type="dt" sz="half" idx="2"/>
          </p:nvPr>
        </p:nvSpPr>
        <p:spPr>
          <a:xfrm>
            <a:off x="381000" y="6553201"/>
            <a:ext cx="685800" cy="19685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>
                <a:latin typeface="Arial"/>
                <a:cs typeface="Arial"/>
              </a:defRPr>
            </a:lvl1pPr>
          </a:lstStyle>
          <a:p>
            <a:r>
              <a:rPr lang="de-DE" smtClean="0"/>
              <a:t>04.11.2011</a:t>
            </a:r>
            <a:endParaRPr lang="de-DE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19200" y="6553200"/>
            <a:ext cx="6629400" cy="196851"/>
          </a:xfrm>
          <a:prstGeom prst="rect">
            <a:avLst/>
          </a:prstGeom>
        </p:spPr>
        <p:txBody>
          <a:bodyPr lIns="0" tIns="0" rIns="0" bIns="0"/>
          <a:lstStyle>
            <a:lvl1pPr>
              <a:defRPr sz="900">
                <a:latin typeface="Arial"/>
                <a:cs typeface="Arial"/>
              </a:defRPr>
            </a:lvl1pPr>
          </a:lstStyle>
          <a:p>
            <a:r>
              <a:rPr lang="de-DE" smtClean="0"/>
              <a:t>LWL-Mustereinrichtung ...</a:t>
            </a:r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458200" y="6553200"/>
            <a:ext cx="457200" cy="19685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>
                <a:latin typeface="Arial"/>
                <a:cs typeface="Arial"/>
              </a:defRPr>
            </a:lvl1pPr>
          </a:lstStyle>
          <a:p>
            <a:fld id="{74CEF446-5D9F-A549-AF84-3E6E8818BDCF}" type="slidenum">
              <a:rPr lang="de-DE" smtClean="0"/>
              <a:pPr/>
              <a:t>‹Nr.›</a:t>
            </a:fld>
            <a:endParaRPr lang="de-DE"/>
          </a:p>
        </p:txBody>
      </p:sp>
      <p:cxnSp>
        <p:nvCxnSpPr>
          <p:cNvPr id="5" name="Straight Connector 9"/>
          <p:cNvCxnSpPr/>
          <p:nvPr userDrawn="1"/>
        </p:nvCxnSpPr>
        <p:spPr>
          <a:xfrm>
            <a:off x="0" y="6408000"/>
            <a:ext cx="9144000" cy="0"/>
          </a:xfrm>
          <a:prstGeom prst="line">
            <a:avLst/>
          </a:prstGeom>
          <a:ln w="6350" cap="flat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feld 5"/>
          <p:cNvSpPr txBox="1"/>
          <p:nvPr userDrawn="1"/>
        </p:nvSpPr>
        <p:spPr>
          <a:xfrm flipH="1">
            <a:off x="1117255" y="6516000"/>
            <a:ext cx="97159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1400" dirty="0" smtClean="0"/>
              <a:t>I</a:t>
            </a:r>
            <a:endParaRPr lang="de-DE" sz="1400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luss-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5"/>
          <p:cNvSpPr/>
          <p:nvPr userDrawn="1"/>
        </p:nvSpPr>
        <p:spPr>
          <a:xfrm>
            <a:off x="0" y="673298"/>
            <a:ext cx="9144000" cy="6184702"/>
          </a:xfrm>
          <a:prstGeom prst="rect">
            <a:avLst/>
          </a:prstGeom>
          <a:solidFill>
            <a:srgbClr val="E9ECEE"/>
          </a:solidFill>
          <a:ln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10" name="Straight Connector 6"/>
          <p:cNvCxnSpPr/>
          <p:nvPr userDrawn="1"/>
        </p:nvCxnSpPr>
        <p:spPr>
          <a:xfrm>
            <a:off x="0" y="684000"/>
            <a:ext cx="9144000" cy="0"/>
          </a:xfrm>
          <a:prstGeom prst="line">
            <a:avLst/>
          </a:prstGeom>
          <a:ln w="50800" cap="flat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itle 8"/>
          <p:cNvSpPr>
            <a:spLocks noGrp="1"/>
          </p:cNvSpPr>
          <p:nvPr>
            <p:ph type="title" hasCustomPrompt="1"/>
          </p:nvPr>
        </p:nvSpPr>
        <p:spPr>
          <a:xfrm>
            <a:off x="457200" y="971536"/>
            <a:ext cx="3895722" cy="1743084"/>
          </a:xfrm>
          <a:prstGeom prst="rect">
            <a:avLst/>
          </a:prstGeom>
        </p:spPr>
        <p:txBody>
          <a:bodyPr vert="horz" lIns="0" tIns="0" rIns="0" bIns="0"/>
          <a:lstStyle>
            <a:lvl1pPr algn="l">
              <a:lnSpc>
                <a:spcPts val="3600"/>
              </a:lnSpc>
              <a:defRPr sz="2800" b="0" i="0" baseline="0">
                <a:solidFill>
                  <a:srgbClr val="00559D"/>
                </a:solidFill>
                <a:latin typeface="Arial"/>
                <a:cs typeface="Arial"/>
              </a:defRPr>
            </a:lvl1pPr>
          </a:lstStyle>
          <a:p>
            <a:r>
              <a:rPr lang="de-DE" dirty="0" smtClean="0"/>
              <a:t>Hier ist Platz für </a:t>
            </a:r>
            <a:br>
              <a:rPr lang="de-DE" dirty="0" smtClean="0"/>
            </a:br>
            <a:r>
              <a:rPr lang="de-DE" dirty="0" smtClean="0"/>
              <a:t>Abschiedsworte.</a:t>
            </a:r>
            <a:endParaRPr lang="de-DE" dirty="0"/>
          </a:p>
        </p:txBody>
      </p:sp>
      <p:sp>
        <p:nvSpPr>
          <p:cNvPr id="7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2714620"/>
            <a:ext cx="3895722" cy="1000132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3600"/>
              </a:lnSpc>
              <a:spcBef>
                <a:spcPts val="0"/>
              </a:spcBef>
              <a:buNone/>
              <a:defRPr sz="2800" b="1" i="0" baseline="0">
                <a:latin typeface="Arial"/>
                <a:cs typeface="Arial"/>
              </a:defRPr>
            </a:lvl1pPr>
          </a:lstStyle>
          <a:p>
            <a:pPr lvl="0"/>
            <a:r>
              <a:rPr lang="de-DE" dirty="0" smtClean="0"/>
              <a:t>Hier ist Platz für die  Institution/Abteilung.</a:t>
            </a:r>
            <a:endParaRPr lang="de-DE" dirty="0"/>
          </a:p>
        </p:txBody>
      </p:sp>
      <p:sp>
        <p:nvSpPr>
          <p:cNvPr id="6" name="Picture Placeholder 13"/>
          <p:cNvSpPr>
            <a:spLocks noGrp="1"/>
          </p:cNvSpPr>
          <p:nvPr>
            <p:ph type="pic" sz="quarter" idx="12" hasCustomPrompt="1"/>
          </p:nvPr>
        </p:nvSpPr>
        <p:spPr>
          <a:xfrm>
            <a:off x="4682280" y="971536"/>
            <a:ext cx="4176000" cy="5457860"/>
          </a:xfrm>
          <a:prstGeom prst="rect">
            <a:avLst/>
          </a:prstGeom>
        </p:spPr>
        <p:txBody>
          <a:bodyPr vert="horz" anchor="ctr"/>
          <a:lstStyle>
            <a:lvl1pPr marL="342900" marR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>
                <a:latin typeface="Arial"/>
                <a:cs typeface="Arial"/>
              </a:defRPr>
            </a:lvl1pPr>
          </a:lstStyle>
          <a:p>
            <a:r>
              <a:rPr lang="de-DE" dirty="0" smtClean="0"/>
              <a:t>Bitte beachten: </a:t>
            </a:r>
            <a:br>
              <a:rPr lang="de-DE" dirty="0" smtClean="0"/>
            </a:br>
            <a:r>
              <a:rPr lang="de-DE" dirty="0" smtClean="0"/>
              <a:t>Hinweise zur Bildformatierung </a:t>
            </a:r>
            <a:br>
              <a:rPr lang="de-DE" dirty="0" smtClean="0"/>
            </a:br>
            <a:r>
              <a:rPr lang="de-DE" dirty="0" smtClean="0"/>
              <a:t>finden Sie in der ‚Lies mich‘-Datei.</a:t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Bild durch Klicken auf das Symbol hinzufügen.</a:t>
            </a:r>
            <a:endParaRPr lang="de-DE" dirty="0"/>
          </a:p>
        </p:txBody>
      </p:sp>
      <p:sp>
        <p:nvSpPr>
          <p:cNvPr id="12" name="Textplatzhalter 8"/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3867156"/>
            <a:ext cx="3895722" cy="256224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3400"/>
              </a:lnSpc>
              <a:spcBef>
                <a:spcPts val="0"/>
              </a:spcBef>
              <a:buFontTx/>
              <a:buNone/>
              <a:defRPr sz="2800">
                <a:latin typeface="Arial" pitchFamily="34" charset="0"/>
                <a:cs typeface="Arial" pitchFamily="34" charset="0"/>
              </a:defRPr>
            </a:lvl1pPr>
            <a:lvl2pPr marL="540000" indent="-288000">
              <a:lnSpc>
                <a:spcPts val="3400"/>
              </a:lnSpc>
              <a:buFont typeface="Arial" pitchFamily="34" charset="0"/>
              <a:buChar char="•"/>
              <a:defRPr sz="2800">
                <a:latin typeface="Arial" pitchFamily="34" charset="0"/>
                <a:cs typeface="Arial" pitchFamily="34" charset="0"/>
              </a:defRPr>
            </a:lvl2pPr>
            <a:lvl3pPr marL="1080000" indent="-288000">
              <a:lnSpc>
                <a:spcPts val="3400"/>
              </a:lnSpc>
              <a:buFont typeface="Symbol" pitchFamily="18" charset="2"/>
              <a:buChar char="-"/>
              <a:defRPr sz="2800">
                <a:latin typeface="Arial" pitchFamily="34" charset="0"/>
                <a:cs typeface="Arial" pitchFamily="34" charset="0"/>
              </a:defRPr>
            </a:lvl3pPr>
            <a:lvl4pPr marL="1620000" indent="-288000">
              <a:lnSpc>
                <a:spcPts val="3400"/>
              </a:lnSpc>
              <a:buFont typeface="Arial" pitchFamily="34" charset="0"/>
              <a:buChar char="•"/>
              <a:defRPr sz="2800">
                <a:latin typeface="Arial" pitchFamily="34" charset="0"/>
                <a:cs typeface="Arial" pitchFamily="34" charset="0"/>
              </a:defRPr>
            </a:lvl4pPr>
            <a:lvl5pPr marL="2160000" indent="-288000">
              <a:lnSpc>
                <a:spcPts val="3400"/>
              </a:lnSpc>
              <a:buFont typeface="Symbol" pitchFamily="18" charset="2"/>
              <a:buChar char="-"/>
              <a:defRPr sz="28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de-DE" dirty="0" smtClean="0"/>
              <a:t>Hier ist Platz für die Adresse.</a:t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endParaRPr lang="de-DE" dirty="0" smtClean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jpe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0" y="190800"/>
            <a:ext cx="306000" cy="306000"/>
          </a:xfrm>
          <a:prstGeom prst="rect">
            <a:avLst/>
          </a:prstGeom>
          <a:solidFill>
            <a:srgbClr val="CF1C2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pic>
        <p:nvPicPr>
          <p:cNvPr id="11" name="Picture 7"/>
          <p:cNvPicPr>
            <a:picLocks noChangeAspect="1" noChangeArrowheads="1"/>
          </p:cNvPicPr>
          <p:nvPr/>
        </p:nvPicPr>
        <p:blipFill>
          <a:blip r:embed="rId10"/>
          <a:srcRect b="47960"/>
          <a:stretch>
            <a:fillRect/>
          </a:stretch>
        </p:blipFill>
        <p:spPr bwMode="auto">
          <a:xfrm>
            <a:off x="504000" y="190800"/>
            <a:ext cx="1260014" cy="306000"/>
          </a:xfrm>
          <a:prstGeom prst="rect">
            <a:avLst/>
          </a:prstGeom>
          <a:noFill/>
        </p:spPr>
      </p:pic>
      <p:sp>
        <p:nvSpPr>
          <p:cNvPr id="6" name="Textfeld 5"/>
          <p:cNvSpPr txBox="1"/>
          <p:nvPr userDrawn="1"/>
        </p:nvSpPr>
        <p:spPr>
          <a:xfrm>
            <a:off x="4572000" y="303987"/>
            <a:ext cx="43815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200" b="0" baseline="0" dirty="0" smtClean="0">
                <a:latin typeface="Arial" pitchFamily="34" charset="0"/>
                <a:cs typeface="Arial" pitchFamily="34" charset="0"/>
              </a:rPr>
              <a:t>Name der LWL-Einrichtung einzeilig Arial 12pt</a:t>
            </a:r>
            <a:endParaRPr lang="de-DE" sz="1200" b="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Grafik 8" descr="claim-neu.jpg"/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1797012" y="363600"/>
            <a:ext cx="2664000" cy="185687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57" r:id="rId3"/>
    <p:sldLayoutId id="2147483658" r:id="rId4"/>
    <p:sldLayoutId id="2147483660" r:id="rId5"/>
    <p:sldLayoutId id="2147483662" r:id="rId6"/>
    <p:sldLayoutId id="2147483667" r:id="rId7"/>
    <p:sldLayoutId id="2147483661" r:id="rId8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1"/>
          </p:nvPr>
        </p:nvSpPr>
        <p:spPr/>
      </p:sp>
    </p:spTree>
  </p:cSld>
  <p:clrMapOvr>
    <a:masterClrMapping/>
  </p:clrMapOvr>
</p:sld>
</file>

<file path=ppt/theme/theme1.xml><?xml version="1.0" encoding="utf-8"?>
<a:theme xmlns:a="http://schemas.openxmlformats.org/drawingml/2006/main" name="Folie blanc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W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lwl master 07</Template>
  <TotalTime>0</TotalTime>
  <Words>0</Words>
  <Application>Microsoft Macintosh PowerPoint</Application>
  <PresentationFormat>Bildschirmpräsentation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Folie blanco</vt:lpstr>
      <vt:lpstr>Folie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Eik Wessler</dc:creator>
  <cp:lastModifiedBy>Eik Wessler</cp:lastModifiedBy>
  <cp:revision>36</cp:revision>
  <dcterms:created xsi:type="dcterms:W3CDTF">2011-11-03T10:11:55Z</dcterms:created>
  <dcterms:modified xsi:type="dcterms:W3CDTF">2012-11-13T12:59:24Z</dcterms:modified>
</cp:coreProperties>
</file>