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5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1026"/>
    <a:srgbClr val="D85406"/>
    <a:srgbClr val="731425"/>
    <a:srgbClr val="B50F26"/>
    <a:srgbClr val="00475C"/>
    <a:srgbClr val="5F8DA1"/>
    <a:srgbClr val="878185"/>
    <a:srgbClr val="C9C4BD"/>
    <a:srgbClr val="C6C2BC"/>
    <a:srgbClr val="D854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8" autoAdjust="0"/>
    <p:restoredTop sz="94641" autoAdjust="0"/>
  </p:normalViewPr>
  <p:slideViewPr>
    <p:cSldViewPr snapToObjects="1">
      <p:cViewPr varScale="1">
        <p:scale>
          <a:sx n="120" d="100"/>
          <a:sy n="120" d="100"/>
        </p:scale>
        <p:origin x="-147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39B7E-12BB-1C49-AAD5-85F9101F190D}" type="datetimeFigureOut">
              <a:rPr lang="de-DE" smtClean="0"/>
              <a:pPr/>
              <a:t>13.11.2012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F3B9D-A4B1-754F-801C-E7ABCFDCD2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8E9C1-255A-2A4B-B0F4-AADD356B0144}" type="datetimeFigureOut">
              <a:rPr lang="de-DE" smtClean="0"/>
              <a:pPr/>
              <a:t>13.11.2012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9D919-A04C-454A-A232-30865D4F8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51597"/>
            <a:ext cx="84096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Titel bearbeiten</a:t>
            </a:r>
            <a:endParaRPr lang="de-DE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639863"/>
            <a:ext cx="8408988" cy="4572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200" b="0" i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Untertitel bearbeiten</a:t>
            </a:r>
            <a:endParaRPr lang="de-DE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2196666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2319066"/>
            <a:ext cx="9144000" cy="4538934"/>
          </a:xfrm>
          <a:prstGeom prst="rect">
            <a:avLst/>
          </a:prstGeom>
        </p:spPr>
        <p:txBody>
          <a:bodyPr vert="horz" anchor="ctr"/>
          <a:lstStyle>
            <a:lvl1pPr algn="ctr">
              <a:buNone/>
              <a:defRPr sz="1600" i="0" baseline="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1928802"/>
            <a:ext cx="8409600" cy="111443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Kapiteltitel bearbeiten</a:t>
            </a:r>
            <a:br>
              <a:rPr lang="de-DE" dirty="0" smtClean="0"/>
            </a:br>
            <a:r>
              <a:rPr lang="de-DE" dirty="0" smtClean="0"/>
              <a:t>2. Zeile Kapiteltitel</a:t>
            </a:r>
            <a:endParaRPr lang="de-DE" dirty="0"/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3257551"/>
            <a:ext cx="8408988" cy="101124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Untertitel bearbeiten</a:t>
            </a:r>
          </a:p>
          <a:p>
            <a:pPr lvl="0"/>
            <a:r>
              <a:rPr lang="de-DE" dirty="0" smtClean="0"/>
              <a:t>2. Zeile Untertitel</a:t>
            </a:r>
            <a:endParaRPr lang="de-DE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8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873090"/>
            <a:ext cx="8409600" cy="129224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bearbeiten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165336"/>
            <a:ext cx="8408988" cy="12382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Subheadline bearbeiten</a:t>
            </a:r>
          </a:p>
          <a:p>
            <a:pPr lvl="0"/>
            <a:r>
              <a:rPr lang="de-DE" dirty="0" smtClean="0"/>
              <a:t>2. Zeile Subheadline</a:t>
            </a:r>
            <a:endParaRPr lang="de-DE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9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403601"/>
            <a:ext cx="8408988" cy="28734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00"/>
              </a:lnSpc>
              <a:spcBef>
                <a:spcPts val="0"/>
              </a:spcBef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marL="54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2pPr>
            <a:lvl3pPr marL="108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3pPr>
            <a:lvl4pPr marL="162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4pPr>
            <a:lvl5pPr marL="216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Erste Textebene (Fließtext)</a:t>
            </a:r>
            <a:br>
              <a:rPr lang="de-DE" dirty="0" smtClean="0"/>
            </a:br>
            <a:r>
              <a:rPr lang="de-DE" dirty="0" smtClean="0"/>
              <a:t>	•  Zweite Textebene (Listendarstellung) </a:t>
            </a:r>
            <a:br>
              <a:rPr lang="de-DE" dirty="0" smtClean="0"/>
            </a:br>
            <a:r>
              <a:rPr lang="de-DE" dirty="0" smtClean="0"/>
              <a:t>	   durch Verwendung der ‚Einrücken‘-Taste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Bitte beachten:</a:t>
            </a:r>
            <a:br>
              <a:rPr lang="de-DE" dirty="0" smtClean="0"/>
            </a:br>
            <a:r>
              <a:rPr lang="de-DE" dirty="0" smtClean="0"/>
              <a:t>Mehr Formatierungshinweise in der ‚Lies mich‘-Datei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ext-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4682280" y="971536"/>
            <a:ext cx="4176000" cy="5305479"/>
          </a:xfrm>
          <a:prstGeom prst="rect">
            <a:avLst/>
          </a:prstGeom>
        </p:spPr>
        <p:txBody>
          <a:bodyPr vert="horz" anchor="ctr"/>
          <a:lstStyle>
            <a:lvl1pPr algn="ctr">
              <a:buNone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</a:t>
            </a:r>
            <a:br>
              <a:rPr lang="de-DE" dirty="0" smtClean="0"/>
            </a:br>
            <a:r>
              <a:rPr lang="de-DE" dirty="0" smtClean="0"/>
              <a:t>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6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873090"/>
            <a:ext cx="3895722" cy="129224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bearb.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165336"/>
            <a:ext cx="3895722" cy="12382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Subheadline bearb.</a:t>
            </a:r>
          </a:p>
          <a:p>
            <a:pPr lvl="0"/>
            <a:r>
              <a:rPr lang="de-DE" dirty="0" smtClean="0"/>
              <a:t>2. Zeile Subheadline</a:t>
            </a:r>
            <a:endParaRPr lang="de-DE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13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  <p:sp>
        <p:nvSpPr>
          <p:cNvPr id="15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403601"/>
            <a:ext cx="3895722" cy="287341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00"/>
              </a:lnSpc>
              <a:spcBef>
                <a:spcPts val="0"/>
              </a:spcBef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marL="54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2pPr>
            <a:lvl3pPr marL="108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3pPr>
            <a:lvl4pPr marL="162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4pPr>
            <a:lvl5pPr marL="216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Erste Textebene</a:t>
            </a:r>
            <a:br>
              <a:rPr lang="de-DE" dirty="0" smtClean="0"/>
            </a:br>
            <a:r>
              <a:rPr lang="de-DE" dirty="0" smtClean="0"/>
              <a:t>	•  Zweite Textebene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285720" y="971536"/>
            <a:ext cx="8572560" cy="4957794"/>
          </a:xfrm>
          <a:prstGeom prst="rect">
            <a:avLst/>
          </a:prstGeom>
        </p:spPr>
        <p:txBody>
          <a:bodyPr vert="horz" anchor="ctr"/>
          <a:lstStyle>
            <a:lvl1pPr marL="342900" marR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6072206"/>
            <a:ext cx="8400468" cy="20480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Bildunterschrift (12 </a:t>
            </a:r>
            <a:r>
              <a:rPr lang="de-DE" dirty="0" err="1" smtClean="0"/>
              <a:t>pt</a:t>
            </a:r>
            <a:r>
              <a:rPr lang="de-DE" dirty="0" smtClean="0"/>
              <a:t>, ZA 16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7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6130962"/>
            <a:ext cx="8408376" cy="21907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Quellennachweis (12 </a:t>
            </a:r>
            <a:r>
              <a:rPr lang="de-DE" dirty="0" err="1" smtClean="0"/>
              <a:t>pt</a:t>
            </a:r>
            <a:r>
              <a:rPr lang="de-DE" dirty="0" smtClean="0"/>
              <a:t>, ZA 16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  <p:sp>
        <p:nvSpPr>
          <p:cNvPr id="13" name="Diagrammplatzhalter 7"/>
          <p:cNvSpPr>
            <a:spLocks noGrp="1"/>
          </p:cNvSpPr>
          <p:nvPr>
            <p:ph type="chart" sz="quarter" idx="12"/>
          </p:nvPr>
        </p:nvSpPr>
        <p:spPr>
          <a:xfrm>
            <a:off x="457200" y="2214563"/>
            <a:ext cx="8408988" cy="3857625"/>
          </a:xfrm>
          <a:prstGeom prst="rect">
            <a:avLst/>
          </a:prstGeom>
        </p:spPr>
        <p:txBody>
          <a:bodyPr/>
          <a:lstStyle>
            <a:lvl1pPr>
              <a:buNone/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873090"/>
            <a:ext cx="8408988" cy="129224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bearb.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5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71536"/>
            <a:ext cx="3895722" cy="1743084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3600"/>
              </a:lnSpc>
              <a:defRPr sz="2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Hier ist Platz für </a:t>
            </a:r>
            <a:br>
              <a:rPr lang="de-DE" dirty="0" smtClean="0"/>
            </a:br>
            <a:r>
              <a:rPr lang="de-DE" dirty="0" smtClean="0"/>
              <a:t>Abschiedsworte.</a:t>
            </a:r>
            <a:endParaRPr lang="de-DE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14620"/>
            <a:ext cx="3895722" cy="100013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2800" b="1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Hier ist Platz für die  Institution/Abteilung.</a:t>
            </a:r>
            <a:endParaRPr lang="de-DE" dirty="0"/>
          </a:p>
        </p:txBody>
      </p:sp>
      <p:sp>
        <p:nvSpPr>
          <p:cNvPr id="6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4682280" y="971536"/>
            <a:ext cx="4176000" cy="5457860"/>
          </a:xfrm>
          <a:prstGeom prst="rect">
            <a:avLst/>
          </a:prstGeom>
        </p:spPr>
        <p:txBody>
          <a:bodyPr vert="horz" anchor="ctr"/>
          <a:lstStyle>
            <a:lvl1pPr marL="342900" marR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</a:t>
            </a:r>
            <a:br>
              <a:rPr lang="de-DE" dirty="0" smtClean="0"/>
            </a:br>
            <a:r>
              <a:rPr lang="de-DE" dirty="0" smtClean="0"/>
              <a:t>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867156"/>
            <a:ext cx="3895722" cy="25622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00"/>
              </a:lnSpc>
              <a:spcBef>
                <a:spcPts val="0"/>
              </a:spcBef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marL="54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2pPr>
            <a:lvl3pPr marL="108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3pPr>
            <a:lvl4pPr marL="162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4pPr>
            <a:lvl5pPr marL="216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Hier ist Platz für die Adresse.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190800"/>
            <a:ext cx="306000" cy="306000"/>
          </a:xfrm>
          <a:prstGeom prst="rect">
            <a:avLst/>
          </a:prstGeom>
          <a:solidFill>
            <a:srgbClr val="CF1C2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10"/>
          <a:srcRect b="47960"/>
          <a:stretch>
            <a:fillRect/>
          </a:stretch>
        </p:blipFill>
        <p:spPr bwMode="auto">
          <a:xfrm>
            <a:off x="504000" y="190800"/>
            <a:ext cx="1260014" cy="306000"/>
          </a:xfrm>
          <a:prstGeom prst="rect">
            <a:avLst/>
          </a:prstGeom>
          <a:noFill/>
        </p:spPr>
      </p:pic>
      <p:pic>
        <p:nvPicPr>
          <p:cNvPr id="6" name="Grafik 5" descr="claim-neu.jpg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249600" y="367200"/>
            <a:ext cx="2664000" cy="18568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60" r:id="rId5"/>
    <p:sldLayoutId id="2147483662" r:id="rId6"/>
    <p:sldLayoutId id="2147483667" r:id="rId7"/>
    <p:sldLayoutId id="2147483661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1"/>
          </p:nvPr>
        </p:nvSpPr>
        <p:spPr/>
      </p:sp>
    </p:spTree>
  </p:cSld>
  <p:clrMapOvr>
    <a:masterClrMapping/>
  </p:clrMapOvr>
</p:sld>
</file>

<file path=ppt/theme/theme1.xml><?xml version="1.0" encoding="utf-8"?>
<a:theme xmlns:a="http://schemas.openxmlformats.org/drawingml/2006/main" name="Folie blanc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W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lwl master 07</Template>
  <TotalTime>0</TotalTime>
  <Words>0</Words>
  <Application>Microsoft Macintosh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Folie blanco</vt:lpstr>
      <vt:lpstr>Folie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Eik Wessler</dc:creator>
  <cp:lastModifiedBy>Eik Wessler</cp:lastModifiedBy>
  <cp:revision>30</cp:revision>
  <dcterms:created xsi:type="dcterms:W3CDTF">2011-11-03T10:11:55Z</dcterms:created>
  <dcterms:modified xsi:type="dcterms:W3CDTF">2012-11-13T12:50:51Z</dcterms:modified>
</cp:coreProperties>
</file>