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5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1026"/>
    <a:srgbClr val="D85406"/>
    <a:srgbClr val="731425"/>
    <a:srgbClr val="B50F26"/>
    <a:srgbClr val="00475C"/>
    <a:srgbClr val="5F8DA1"/>
    <a:srgbClr val="878185"/>
    <a:srgbClr val="C9C4BD"/>
    <a:srgbClr val="C6C2BC"/>
    <a:srgbClr val="D8540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8" autoAdjust="0"/>
    <p:restoredTop sz="94641" autoAdjust="0"/>
  </p:normalViewPr>
  <p:slideViewPr>
    <p:cSldViewPr snapToObjects="1">
      <p:cViewPr varScale="1">
        <p:scale>
          <a:sx n="120" d="100"/>
          <a:sy n="120" d="100"/>
        </p:scale>
        <p:origin x="-147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39B7E-12BB-1C49-AAD5-85F9101F190D}" type="datetimeFigureOut">
              <a:rPr lang="de-DE" smtClean="0"/>
              <a:pPr/>
              <a:t>13.11.2012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5F3B9D-A4B1-754F-801C-E7ABCFDCD2F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8E9C1-255A-2A4B-B0F4-AADD356B0144}" type="datetimeFigureOut">
              <a:rPr lang="de-DE" smtClean="0"/>
              <a:pPr/>
              <a:t>13.11.2012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9D919-A04C-454A-A232-30865D4F8E7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990000"/>
            <a:ext cx="8409600" cy="610200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600"/>
              </a:lnSpc>
              <a:defRPr sz="38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Titel bearbeiten</a:t>
            </a:r>
            <a:endParaRPr lang="de-DE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656000"/>
            <a:ext cx="8408988" cy="4572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Untertitel bearbeiten</a:t>
            </a:r>
            <a:endParaRPr lang="de-DE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21744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icture Placeholder 13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2296800"/>
            <a:ext cx="9144000" cy="4561200"/>
          </a:xfrm>
          <a:prstGeom prst="rect">
            <a:avLst/>
          </a:prstGeom>
        </p:spPr>
        <p:txBody>
          <a:bodyPr vert="horz" anchor="ctr"/>
          <a:lstStyle>
            <a:lvl1pPr algn="ctr">
              <a:buNone/>
              <a:defRPr sz="1600" i="0" baseline="0">
                <a:latin typeface="Arial"/>
                <a:cs typeface="Arial"/>
              </a:defRPr>
            </a:lvl1pPr>
          </a:lstStyle>
          <a:p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Hinweise zur Bildformatierung finden Sie in der ‚Lies-mich‘-Datei.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Bild durch Klicken auf das Symbol hinzufügen.</a:t>
            </a:r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Kapitel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1928802"/>
            <a:ext cx="8409600" cy="1114436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600"/>
              </a:lnSpc>
              <a:defRPr sz="38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Kapiteltitel bearbeiten</a:t>
            </a:r>
            <a:br>
              <a:rPr lang="de-DE" dirty="0" smtClean="0"/>
            </a:br>
            <a:r>
              <a:rPr lang="de-DE" dirty="0" smtClean="0"/>
              <a:t>2. Zeile Kapiteltitel</a:t>
            </a:r>
            <a:endParaRPr lang="de-DE" dirty="0"/>
          </a:p>
        </p:txBody>
      </p:sp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3257552"/>
            <a:ext cx="8408988" cy="8143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Untertitel bearbeiten</a:t>
            </a:r>
          </a:p>
          <a:p>
            <a:pPr lvl="0"/>
            <a:r>
              <a:rPr lang="de-DE" dirty="0" smtClean="0"/>
              <a:t>2. Zeile Untertitel</a:t>
            </a:r>
            <a:endParaRPr lang="de-DE" dirty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1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14.09.2011</a:t>
            </a:r>
            <a:endParaRPr lang="de-DE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2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Hallo ich bin die Fußzeile</a:t>
            </a:r>
            <a:endParaRPr lang="de-DE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8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971536"/>
            <a:ext cx="8409600" cy="928694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3200"/>
              </a:lnSpc>
              <a:defRPr sz="28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Headline bearbeiten</a:t>
            </a:r>
            <a:br>
              <a:rPr lang="de-DE" dirty="0" smtClean="0"/>
            </a:br>
            <a:r>
              <a:rPr lang="de-DE" dirty="0" smtClean="0"/>
              <a:t>2. Zeile Headline</a:t>
            </a:r>
            <a:endParaRPr lang="de-DE" dirty="0"/>
          </a:p>
        </p:txBody>
      </p:sp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000240"/>
            <a:ext cx="8408988" cy="8143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Subheadline bearbeiten</a:t>
            </a:r>
          </a:p>
          <a:p>
            <a:pPr lvl="0"/>
            <a:r>
              <a:rPr lang="de-DE" dirty="0" smtClean="0"/>
              <a:t>2. Zeile Subheadline</a:t>
            </a:r>
            <a:endParaRPr lang="de-DE" dirty="0"/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457812" y="2971800"/>
            <a:ext cx="8408988" cy="330521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300"/>
              </a:lnSpc>
              <a:spcBef>
                <a:spcPts val="0"/>
              </a:spcBef>
              <a:buNone/>
              <a:defRPr sz="1800" b="0" i="0" baseline="0">
                <a:latin typeface="Arial" pitchFamily="34" charset="0"/>
                <a:cs typeface="Arial"/>
              </a:defRPr>
            </a:lvl1pPr>
            <a:lvl2pPr marL="432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5pPr>
          </a:lstStyle>
          <a:p>
            <a:pPr lvl="0"/>
            <a:r>
              <a:rPr lang="de-DE" dirty="0" smtClean="0"/>
              <a:t>Fließtext Arial Regular erste Ebene, durch Klicken bearbeiten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	 •  2. Textebene (Listendarstellung) durch Verwenden der ‚Einrücken-Taste‘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Weitere Hinweise zur Text-Formatierung finden Sie in der ‚Lies mich‘-Datei.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2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14.09.2011</a:t>
            </a:r>
            <a:endParaRPr lang="de-DE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Hallo ich bin die Fußzeile</a:t>
            </a:r>
            <a:endParaRPr lang="de-DE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9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Text-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971536"/>
            <a:ext cx="3960901" cy="928694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3200"/>
              </a:lnSpc>
              <a:defRPr sz="28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Headline bearbeiten</a:t>
            </a:r>
            <a:br>
              <a:rPr lang="de-DE" dirty="0" smtClean="0"/>
            </a:br>
            <a:r>
              <a:rPr lang="de-DE" dirty="0" smtClean="0"/>
              <a:t>2. Zeile Headline</a:t>
            </a:r>
            <a:endParaRPr lang="de-DE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000240"/>
            <a:ext cx="3960612" cy="8143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Subheadline bearbeiten</a:t>
            </a:r>
          </a:p>
          <a:p>
            <a:pPr lvl="0"/>
            <a:r>
              <a:rPr lang="de-DE" dirty="0" smtClean="0"/>
              <a:t>2. Zeile Subheadline</a:t>
            </a:r>
            <a:endParaRPr lang="de-DE" dirty="0"/>
          </a:p>
        </p:txBody>
      </p:sp>
      <p:sp>
        <p:nvSpPr>
          <p:cNvPr id="8" name="Picture Placeholder 13"/>
          <p:cNvSpPr>
            <a:spLocks noGrp="1"/>
          </p:cNvSpPr>
          <p:nvPr>
            <p:ph type="pic" sz="quarter" idx="12" hasCustomPrompt="1"/>
          </p:nvPr>
        </p:nvSpPr>
        <p:spPr>
          <a:xfrm>
            <a:off x="4682280" y="971536"/>
            <a:ext cx="4176000" cy="5305478"/>
          </a:xfrm>
          <a:prstGeom prst="rect">
            <a:avLst/>
          </a:prstGeom>
        </p:spPr>
        <p:txBody>
          <a:bodyPr vert="horz" anchor="ctr"/>
          <a:lstStyle>
            <a:lvl1pPr algn="ctr">
              <a:buNone/>
              <a:defRPr sz="1600">
                <a:latin typeface="Arial"/>
                <a:cs typeface="Arial"/>
              </a:defRPr>
            </a:lvl1pPr>
          </a:lstStyle>
          <a:p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Hinweise zur Bildformatierung </a:t>
            </a:r>
            <a:br>
              <a:rPr lang="de-DE" dirty="0" smtClean="0"/>
            </a:br>
            <a:r>
              <a:rPr lang="de-DE" dirty="0" smtClean="0"/>
              <a:t>finden Sie in der ‚Lies-mich‘-Datei.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Bild durch Klicken auf das Symbol hinzufügen.</a:t>
            </a:r>
            <a:endParaRPr lang="de-DE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457812" y="2971800"/>
            <a:ext cx="3960000" cy="330521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300"/>
              </a:lnSpc>
              <a:spcBef>
                <a:spcPts val="0"/>
              </a:spcBef>
              <a:buNone/>
              <a:defRPr sz="1800" b="0" i="0" baseline="0">
                <a:latin typeface="Arial" pitchFamily="34" charset="0"/>
                <a:cs typeface="Arial"/>
              </a:defRPr>
            </a:lvl1pPr>
            <a:lvl2pPr marL="432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5pPr>
          </a:lstStyle>
          <a:p>
            <a:pPr lvl="0"/>
            <a:r>
              <a:rPr lang="de-DE" dirty="0" smtClean="0"/>
              <a:t>Fließtext Arial Regular erste Ebene, durch Klicken bearbeiten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	•  2. Textebene (Listendarstellung)</a:t>
            </a:r>
            <a:br>
              <a:rPr lang="de-DE" dirty="0" smtClean="0"/>
            </a:br>
            <a:r>
              <a:rPr lang="de-DE" dirty="0" smtClean="0"/>
              <a:t>	   durch Verwenden der </a:t>
            </a:r>
            <a:br>
              <a:rPr lang="de-DE" dirty="0" smtClean="0"/>
            </a:br>
            <a:r>
              <a:rPr lang="de-DE" dirty="0" smtClean="0"/>
              <a:t>	   ‚Einrücken-Taste‘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Weitere Hinweise zur Text-Formatierung finden Sie in </a:t>
            </a:r>
            <a:br>
              <a:rPr lang="de-DE" dirty="0" smtClean="0"/>
            </a:br>
            <a:r>
              <a:rPr lang="de-DE" dirty="0" smtClean="0"/>
              <a:t>der ‚Lies mich‘-Datei.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3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14.09.2011</a:t>
            </a:r>
            <a:endParaRPr lang="de-DE" dirty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4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Hallo ich bin die Fußzeile</a:t>
            </a:r>
            <a:endParaRPr lang="de-DE" dirty="0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5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12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groß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3"/>
          <p:cNvSpPr>
            <a:spLocks noGrp="1"/>
          </p:cNvSpPr>
          <p:nvPr>
            <p:ph type="pic" sz="quarter" idx="12" hasCustomPrompt="1"/>
          </p:nvPr>
        </p:nvSpPr>
        <p:spPr>
          <a:xfrm>
            <a:off x="285720" y="971536"/>
            <a:ext cx="8572560" cy="4957794"/>
          </a:xfrm>
          <a:prstGeom prst="rect">
            <a:avLst/>
          </a:prstGeom>
        </p:spPr>
        <p:txBody>
          <a:bodyPr vert="horz" anchor="ctr"/>
          <a:lstStyle>
            <a:lvl1pPr marL="342900" marR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>
                <a:latin typeface="Arial"/>
                <a:cs typeface="Arial"/>
              </a:defRPr>
            </a:lvl1pPr>
          </a:lstStyle>
          <a:p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Hinweise zur Bildformatierung finden Sie in der ‚Lies mich‘-Datei.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Bild durch Klicken auf das Symbol hinzufügen.</a:t>
            </a:r>
            <a:endParaRPr lang="de-DE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457812" y="6072206"/>
            <a:ext cx="8400468" cy="204808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Bildunterschrift (12 </a:t>
            </a:r>
            <a:r>
              <a:rPr lang="de-DE" dirty="0" err="1" smtClean="0"/>
              <a:t>pt</a:t>
            </a:r>
            <a:r>
              <a:rPr lang="de-DE" dirty="0" smtClean="0"/>
              <a:t>, ZA 16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14.09.2011</a:t>
            </a:r>
            <a:endParaRPr lang="de-DE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Hallo ich bin die Fußzeile</a:t>
            </a:r>
            <a:endParaRPr lang="de-DE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7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971536"/>
            <a:ext cx="8409600" cy="928694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3200"/>
              </a:lnSpc>
              <a:defRPr sz="28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Headline bearbeiten</a:t>
            </a:r>
            <a:br>
              <a:rPr lang="de-DE" dirty="0" smtClean="0"/>
            </a:br>
            <a:r>
              <a:rPr lang="de-DE" dirty="0" smtClean="0"/>
              <a:t>2. Zeile Headline</a:t>
            </a:r>
            <a:endParaRPr lang="de-DE" dirty="0"/>
          </a:p>
        </p:txBody>
      </p:sp>
      <p:sp>
        <p:nvSpPr>
          <p:cNvPr id="5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457812" y="6130962"/>
            <a:ext cx="8408988" cy="21116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Quellennachweis (12 </a:t>
            </a:r>
            <a:r>
              <a:rPr lang="de-DE" dirty="0" err="1" smtClean="0"/>
              <a:t>pt</a:t>
            </a:r>
            <a:r>
              <a:rPr lang="de-DE" dirty="0" smtClean="0"/>
              <a:t>, ZA 16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8" name="Diagrammplatzhalter 7"/>
          <p:cNvSpPr>
            <a:spLocks noGrp="1"/>
          </p:cNvSpPr>
          <p:nvPr>
            <p:ph type="chart" sz="quarter" idx="12"/>
          </p:nvPr>
        </p:nvSpPr>
        <p:spPr>
          <a:xfrm>
            <a:off x="457200" y="2214563"/>
            <a:ext cx="8408988" cy="3857625"/>
          </a:xfrm>
          <a:prstGeom prst="rect">
            <a:avLst/>
          </a:prstGeom>
        </p:spPr>
        <p:txBody>
          <a:bodyPr/>
          <a:lstStyle>
            <a:lvl1pPr>
              <a:buNone/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14.09.2011</a:t>
            </a:r>
            <a:endParaRPr lang="de-DE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Hallo ich bin die Fußzeile</a:t>
            </a:r>
            <a:endParaRPr lang="de-DE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14.09.2011</a:t>
            </a:r>
            <a:endParaRPr lang="de-D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Hallo ich bin die Fußzeile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5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feld 5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-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971536"/>
            <a:ext cx="3895722" cy="1743084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3200"/>
              </a:lnSpc>
              <a:defRPr sz="28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Hier ist Platz für </a:t>
            </a:r>
            <a:br>
              <a:rPr lang="de-DE" dirty="0" smtClean="0"/>
            </a:br>
            <a:r>
              <a:rPr lang="de-DE" dirty="0" smtClean="0"/>
              <a:t>Abschiedsworte.</a:t>
            </a:r>
            <a:endParaRPr lang="de-DE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714620"/>
            <a:ext cx="3895722" cy="1000132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2000" b="1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Hier ist Platz für die Institution oder Abteilung.</a:t>
            </a:r>
            <a:endParaRPr lang="de-DE" dirty="0"/>
          </a:p>
        </p:txBody>
      </p:sp>
      <p:sp>
        <p:nvSpPr>
          <p:cNvPr id="6" name="Picture Placeholder 13"/>
          <p:cNvSpPr>
            <a:spLocks noGrp="1"/>
          </p:cNvSpPr>
          <p:nvPr>
            <p:ph type="pic" sz="quarter" idx="12" hasCustomPrompt="1"/>
          </p:nvPr>
        </p:nvSpPr>
        <p:spPr>
          <a:xfrm>
            <a:off x="4682280" y="971536"/>
            <a:ext cx="4176000" cy="5457860"/>
          </a:xfrm>
          <a:prstGeom prst="rect">
            <a:avLst/>
          </a:prstGeom>
        </p:spPr>
        <p:txBody>
          <a:bodyPr vert="horz" anchor="ctr"/>
          <a:lstStyle>
            <a:lvl1pPr marL="342900" marR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>
                <a:latin typeface="Arial"/>
                <a:cs typeface="Arial"/>
              </a:defRPr>
            </a:lvl1pPr>
          </a:lstStyle>
          <a:p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Hinweise zur Bildformatierung </a:t>
            </a:r>
            <a:br>
              <a:rPr lang="de-DE" dirty="0" smtClean="0"/>
            </a:br>
            <a:r>
              <a:rPr lang="de-DE" dirty="0" smtClean="0"/>
              <a:t>finden Sie in der ‚Lies-mich‘-Datei.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Bild durch Klicken auf das Symbol hinzufügen.</a:t>
            </a:r>
            <a:endParaRPr lang="de-DE" dirty="0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457812" y="3830642"/>
            <a:ext cx="3895110" cy="259875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300"/>
              </a:lnSpc>
              <a:spcBef>
                <a:spcPts val="0"/>
              </a:spcBef>
              <a:buNone/>
              <a:defRPr sz="1800" b="0" i="0" baseline="0">
                <a:latin typeface="Arial" pitchFamily="34" charset="0"/>
                <a:cs typeface="Arial"/>
              </a:defRPr>
            </a:lvl1pPr>
            <a:lvl2pPr marL="432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2pPr>
            <a:lvl3pPr marL="864000" indent="-216000">
              <a:lnSpc>
                <a:spcPts val="2300"/>
              </a:lnSpc>
              <a:buFont typeface="Arial" pitchFamily="34" charset="0"/>
              <a:buChar char="–"/>
              <a:defRPr sz="1800">
                <a:latin typeface="Arial" pitchFamily="34" charset="0"/>
              </a:defRPr>
            </a:lvl3pPr>
            <a:lvl4pPr marL="1296000" indent="-216000">
              <a:lnSpc>
                <a:spcPts val="2300"/>
              </a:lnSpc>
              <a:buFont typeface="Arial" pitchFamily="34" charset="0"/>
              <a:buChar char="•"/>
              <a:defRPr sz="1800">
                <a:latin typeface="Arial" pitchFamily="34" charset="0"/>
              </a:defRPr>
            </a:lvl4pPr>
            <a:lvl5pPr marL="1728000" indent="-216000">
              <a:lnSpc>
                <a:spcPts val="2300"/>
              </a:lnSpc>
              <a:buFont typeface="Arial" pitchFamily="34" charset="0"/>
              <a:buChar char="–"/>
              <a:defRPr sz="1800" baseline="0">
                <a:latin typeface="Arial" pitchFamily="34" charset="0"/>
              </a:defRPr>
            </a:lvl5pPr>
          </a:lstStyle>
          <a:p>
            <a:pPr lvl="0"/>
            <a:r>
              <a:rPr lang="de-DE" dirty="0" smtClean="0"/>
              <a:t>Hier ist Platz für die Adresse.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190800"/>
            <a:ext cx="306000" cy="306000"/>
          </a:xfrm>
          <a:prstGeom prst="rect">
            <a:avLst/>
          </a:prstGeom>
          <a:solidFill>
            <a:srgbClr val="CF1C2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10"/>
          <a:srcRect b="47960"/>
          <a:stretch>
            <a:fillRect/>
          </a:stretch>
        </p:blipFill>
        <p:spPr bwMode="auto">
          <a:xfrm>
            <a:off x="504000" y="190800"/>
            <a:ext cx="1260014" cy="306000"/>
          </a:xfrm>
          <a:prstGeom prst="rect">
            <a:avLst/>
          </a:prstGeom>
          <a:noFill/>
        </p:spPr>
      </p:pic>
      <p:pic>
        <p:nvPicPr>
          <p:cNvPr id="6" name="Grafik 5" descr="claim-neu.jpg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6249600" y="367200"/>
            <a:ext cx="2664000" cy="18568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8" r:id="rId4"/>
    <p:sldLayoutId id="2147483660" r:id="rId5"/>
    <p:sldLayoutId id="2147483662" r:id="rId6"/>
    <p:sldLayoutId id="2147483667" r:id="rId7"/>
    <p:sldLayoutId id="2147483661" r:id="rId8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1"/>
          </p:nvPr>
        </p:nvSpPr>
        <p:spPr/>
      </p:sp>
    </p:spTree>
  </p:cSld>
  <p:clrMapOvr>
    <a:masterClrMapping/>
  </p:clrMapOvr>
</p:sld>
</file>

<file path=ppt/theme/theme1.xml><?xml version="1.0" encoding="utf-8"?>
<a:theme xmlns:a="http://schemas.openxmlformats.org/drawingml/2006/main" name="Folie blanc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W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lwl master 07</Template>
  <TotalTime>0</TotalTime>
  <Words>0</Words>
  <Application>Microsoft Macintosh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Folie blanco</vt:lpstr>
      <vt:lpstr>Folie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Eik Wessler</dc:creator>
  <cp:lastModifiedBy>Eik Wessler</cp:lastModifiedBy>
  <cp:revision>26</cp:revision>
  <dcterms:created xsi:type="dcterms:W3CDTF">2011-11-03T10:11:55Z</dcterms:created>
  <dcterms:modified xsi:type="dcterms:W3CDTF">2012-11-13T12:52:48Z</dcterms:modified>
</cp:coreProperties>
</file>