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026"/>
    <a:srgbClr val="D85406"/>
    <a:srgbClr val="731425"/>
    <a:srgbClr val="B50F26"/>
    <a:srgbClr val="00475C"/>
    <a:srgbClr val="5F8DA1"/>
    <a:srgbClr val="878185"/>
    <a:srgbClr val="C9C4BD"/>
    <a:srgbClr val="C6C2BC"/>
    <a:srgbClr val="D854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8" autoAdjust="0"/>
    <p:restoredTop sz="94641" autoAdjust="0"/>
  </p:normalViewPr>
  <p:slideViewPr>
    <p:cSldViewPr snapToObjects="1">
      <p:cViewPr>
        <p:scale>
          <a:sx n="120" d="100"/>
          <a:sy n="120" d="100"/>
        </p:scale>
        <p:origin x="-14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39B7E-12BB-1C49-AAD5-85F9101F190D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F3B9D-A4B1-754F-801C-E7ABCFDCD2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8E9C1-255A-2A4B-B0F4-AADD356B0144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9D919-A04C-454A-A232-30865D4F8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/>
          <p:nvPr userDrawn="1"/>
        </p:nvSpPr>
        <p:spPr>
          <a:xfrm>
            <a:off x="0" y="2296800"/>
            <a:ext cx="9144000" cy="4561200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7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90000"/>
            <a:ext cx="84096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Titel bearbeiten</a:t>
            </a:r>
            <a:endParaRPr lang="de-D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656000"/>
            <a:ext cx="8408988" cy="4572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  <a:endParaRPr lang="de-DE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21744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2296800"/>
            <a:ext cx="9144000" cy="4561200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 i="0" baseline="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‚Lies-mich‘-Datei.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1928802"/>
            <a:ext cx="8409600" cy="111443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Kapiteltitel bearbeiten</a:t>
            </a:r>
            <a:br>
              <a:rPr lang="de-DE" dirty="0" smtClean="0"/>
            </a:br>
            <a:r>
              <a:rPr lang="de-DE" dirty="0" smtClean="0"/>
              <a:t>2. Zeile Kapiteltitel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3257552"/>
            <a:ext cx="8408988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</a:p>
          <a:p>
            <a:pPr lvl="0"/>
            <a:r>
              <a:rPr lang="de-DE" dirty="0" smtClean="0"/>
              <a:t>2. Zeile Untertitel</a:t>
            </a:r>
            <a:endParaRPr lang="de-D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1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8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8409600" cy="92869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2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bearbeiten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000240"/>
            <a:ext cx="8408988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bearbeiten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2971800"/>
            <a:ext cx="8408988" cy="330521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300"/>
              </a:lnSpc>
              <a:spcBef>
                <a:spcPts val="0"/>
              </a:spcBef>
              <a:buNone/>
              <a:defRPr sz="1800" b="0" i="0" baseline="0">
                <a:latin typeface="Arial" pitchFamily="34" charset="0"/>
                <a:cs typeface="Arial"/>
              </a:defRPr>
            </a:lvl1pPr>
            <a:lvl2pPr marL="432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 smtClean="0"/>
              <a:t>Fließtext Arial Regular erste Ebene, durch Klicken bearbeiten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 •  2. Textebene (Listendarstellung) durch Verwenden der ‚Einrücken-Taste‘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Weitere Hinweise zur Text-Formatierung finden Sie in der ‚Lies mich‘-Datei.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-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3960901" cy="92869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2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bearbeiten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000240"/>
            <a:ext cx="3960612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bearbeiten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305478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‚Lies-mich‘-Datei.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2971800"/>
            <a:ext cx="3960000" cy="330521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300"/>
              </a:lnSpc>
              <a:spcBef>
                <a:spcPts val="0"/>
              </a:spcBef>
              <a:buNone/>
              <a:defRPr sz="1800" b="0" i="0" baseline="0">
                <a:latin typeface="Arial" pitchFamily="34" charset="0"/>
                <a:cs typeface="Arial"/>
              </a:defRPr>
            </a:lvl1pPr>
            <a:lvl2pPr marL="432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5pPr>
          </a:lstStyle>
          <a:p>
            <a:pPr lvl="0"/>
            <a:r>
              <a:rPr lang="de-DE" dirty="0" smtClean="0"/>
              <a:t>Fließtext Arial Regular erste Ebene, durch Klicken bearbeiten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•  2. Textebene (Listendarstellung)</a:t>
            </a:r>
            <a:br>
              <a:rPr lang="de-DE" dirty="0" smtClean="0"/>
            </a:br>
            <a:r>
              <a:rPr lang="de-DE" dirty="0" smtClean="0"/>
              <a:t>	   durch Verwenden der </a:t>
            </a:r>
            <a:br>
              <a:rPr lang="de-DE" dirty="0" smtClean="0"/>
            </a:br>
            <a:r>
              <a:rPr lang="de-DE" dirty="0" smtClean="0"/>
              <a:t>	   ‚Einrücken-Taste‘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Weitere Hinweise zur Text-Formatierung finden Sie in </a:t>
            </a:r>
            <a:br>
              <a:rPr lang="de-DE" dirty="0" smtClean="0"/>
            </a:br>
            <a:r>
              <a:rPr lang="de-DE" dirty="0" smtClean="0"/>
              <a:t>der ‚Lies mich‘-Datei.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3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2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285720" y="971536"/>
            <a:ext cx="8572560" cy="4957794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072206"/>
            <a:ext cx="8400468" cy="20480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Bildunterschrift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7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8409600" cy="92869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2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bearbeiten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5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130962"/>
            <a:ext cx="8408988" cy="21116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Quellennachweis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8" name="Diagrammplatzhalter 7"/>
          <p:cNvSpPr>
            <a:spLocks noGrp="1"/>
          </p:cNvSpPr>
          <p:nvPr>
            <p:ph type="chart" sz="quarter" idx="12"/>
          </p:nvPr>
        </p:nvSpPr>
        <p:spPr>
          <a:xfrm>
            <a:off x="457200" y="2214563"/>
            <a:ext cx="8408988" cy="3857625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5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0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3895722" cy="174308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2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Hier ist Platz für </a:t>
            </a:r>
            <a:br>
              <a:rPr lang="de-DE" dirty="0" smtClean="0"/>
            </a:br>
            <a:r>
              <a:rPr lang="de-DE" dirty="0" smtClean="0"/>
              <a:t>Abschiedsworte.</a:t>
            </a:r>
            <a:endParaRPr lang="de-DE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14620"/>
            <a:ext cx="3895722" cy="100013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1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Hier ist Platz für die Institution oder Abteilung.</a:t>
            </a:r>
            <a:endParaRPr lang="de-DE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457860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‚Lies-mich‘-Datei.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3830642"/>
            <a:ext cx="3895110" cy="259875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300"/>
              </a:lnSpc>
              <a:spcBef>
                <a:spcPts val="0"/>
              </a:spcBef>
              <a:buNone/>
              <a:defRPr sz="1800" b="0" i="0" baseline="0">
                <a:latin typeface="Arial" pitchFamily="34" charset="0"/>
                <a:cs typeface="Arial"/>
              </a:defRPr>
            </a:lvl1pPr>
            <a:lvl2pPr marL="432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5pPr>
          </a:lstStyle>
          <a:p>
            <a:pPr lvl="0"/>
            <a:r>
              <a:rPr lang="de-DE" dirty="0" smtClean="0"/>
              <a:t>Hier ist Platz für die Adresse.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190800"/>
            <a:ext cx="306000" cy="306000"/>
          </a:xfrm>
          <a:prstGeom prst="rect">
            <a:avLst/>
          </a:prstGeom>
          <a:solidFill>
            <a:srgbClr val="CF1C2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10"/>
          <a:srcRect b="47960"/>
          <a:stretch>
            <a:fillRect/>
          </a:stretch>
        </p:blipFill>
        <p:spPr bwMode="auto">
          <a:xfrm>
            <a:off x="504000" y="190800"/>
            <a:ext cx="1260014" cy="306000"/>
          </a:xfrm>
          <a:prstGeom prst="rect">
            <a:avLst/>
          </a:prstGeom>
          <a:noFill/>
        </p:spPr>
      </p:pic>
      <p:pic>
        <p:nvPicPr>
          <p:cNvPr id="13" name="Grafik 12" descr="claim-neu.jp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249600" y="367200"/>
            <a:ext cx="2664000" cy="18568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60" r:id="rId5"/>
    <p:sldLayoutId id="2147483662" r:id="rId6"/>
    <p:sldLayoutId id="2147483667" r:id="rId7"/>
    <p:sldLayoutId id="2147483661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1"/>
          </p:nvPr>
        </p:nvSpPr>
        <p:spPr/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lie blanc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W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lwl master 07</Template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Folie blanco</vt:lpstr>
      <vt:lpstr>Folie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Eik Wessler</dc:creator>
  <cp:lastModifiedBy>Eik Wessler</cp:lastModifiedBy>
  <cp:revision>30</cp:revision>
  <dcterms:created xsi:type="dcterms:W3CDTF">2011-11-03T10:11:55Z</dcterms:created>
  <dcterms:modified xsi:type="dcterms:W3CDTF">2012-11-13T12:47:06Z</dcterms:modified>
</cp:coreProperties>
</file>